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8"/>
  </p:notesMasterIdLst>
  <p:sldIdLst>
    <p:sldId id="256" r:id="rId2"/>
    <p:sldId id="265" r:id="rId3"/>
    <p:sldId id="267" r:id="rId4"/>
    <p:sldId id="257" r:id="rId5"/>
    <p:sldId id="264" r:id="rId6"/>
    <p:sldId id="262" r:id="rId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098">
          <p15:clr>
            <a:srgbClr val="9AA0A6"/>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3" roundtripDataSignature="AMtx7mjyN/loTMUtJZTFE1RdWXIpVtrcV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43" d="100"/>
          <a:sy n="143" d="100"/>
        </p:scale>
        <p:origin x="684" y="126"/>
      </p:cViewPr>
      <p:guideLst>
        <p:guide orient="horz" pos="2098"/>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customschemas.google.com/relationships/presentationmetadata" Target="metadata"/><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viewProps" Target="viewProps.xml"/><Relationship Id="rId4" Type="http://schemas.openxmlformats.org/officeDocument/2006/relationships/slide" Target="slides/slide3.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 name="Google Shape;46;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a:extLst>
            <a:ext uri="{FF2B5EF4-FFF2-40B4-BE49-F238E27FC236}">
              <a16:creationId xmlns:a16="http://schemas.microsoft.com/office/drawing/2014/main" id="{7330C3C1-850F-AB64-32A2-5E61107D479F}"/>
            </a:ext>
          </a:extLst>
        </p:cNvPr>
        <p:cNvGrpSpPr/>
        <p:nvPr/>
      </p:nvGrpSpPr>
      <p:grpSpPr>
        <a:xfrm>
          <a:off x="0" y="0"/>
          <a:ext cx="0" cy="0"/>
          <a:chOff x="0" y="0"/>
          <a:chExt cx="0" cy="0"/>
        </a:xfrm>
      </p:grpSpPr>
      <p:sp>
        <p:nvSpPr>
          <p:cNvPr id="66" name="Google Shape;66;p4:notes">
            <a:extLst>
              <a:ext uri="{FF2B5EF4-FFF2-40B4-BE49-F238E27FC236}">
                <a16:creationId xmlns:a16="http://schemas.microsoft.com/office/drawing/2014/main" id="{AD40E88B-92D8-2769-9E07-1F608C9B6183}"/>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Google Shape;67;p4:notes">
            <a:extLst>
              <a:ext uri="{FF2B5EF4-FFF2-40B4-BE49-F238E27FC236}">
                <a16:creationId xmlns:a16="http://schemas.microsoft.com/office/drawing/2014/main" id="{2FFD36B6-8446-4961-B022-1066E7515880}"/>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601673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a:extLst>
            <a:ext uri="{FF2B5EF4-FFF2-40B4-BE49-F238E27FC236}">
              <a16:creationId xmlns:a16="http://schemas.microsoft.com/office/drawing/2014/main" id="{ABCB42E4-3A76-095B-5266-3FB1B8290CE9}"/>
            </a:ext>
          </a:extLst>
        </p:cNvPr>
        <p:cNvGrpSpPr/>
        <p:nvPr/>
      </p:nvGrpSpPr>
      <p:grpSpPr>
        <a:xfrm>
          <a:off x="0" y="0"/>
          <a:ext cx="0" cy="0"/>
          <a:chOff x="0" y="0"/>
          <a:chExt cx="0" cy="0"/>
        </a:xfrm>
      </p:grpSpPr>
      <p:sp>
        <p:nvSpPr>
          <p:cNvPr id="66" name="Google Shape;66;p4:notes">
            <a:extLst>
              <a:ext uri="{FF2B5EF4-FFF2-40B4-BE49-F238E27FC236}">
                <a16:creationId xmlns:a16="http://schemas.microsoft.com/office/drawing/2014/main" id="{3952762B-41A1-9AF3-9F84-B91B5B732EC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Google Shape;67;p4:notes">
            <a:extLst>
              <a:ext uri="{FF2B5EF4-FFF2-40B4-BE49-F238E27FC236}">
                <a16:creationId xmlns:a16="http://schemas.microsoft.com/office/drawing/2014/main" id="{65E03584-B13C-A408-E69B-D6705657F9F4}"/>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395739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a:extLst>
            <a:ext uri="{FF2B5EF4-FFF2-40B4-BE49-F238E27FC236}">
              <a16:creationId xmlns:a16="http://schemas.microsoft.com/office/drawing/2014/main" id="{B7C682EB-D359-C914-AA03-3520B9202FF2}"/>
            </a:ext>
          </a:extLst>
        </p:cNvPr>
        <p:cNvGrpSpPr/>
        <p:nvPr/>
      </p:nvGrpSpPr>
      <p:grpSpPr>
        <a:xfrm>
          <a:off x="0" y="0"/>
          <a:ext cx="0" cy="0"/>
          <a:chOff x="0" y="0"/>
          <a:chExt cx="0" cy="0"/>
        </a:xfrm>
      </p:grpSpPr>
      <p:sp>
        <p:nvSpPr>
          <p:cNvPr id="66" name="Google Shape;66;p4:notes">
            <a:extLst>
              <a:ext uri="{FF2B5EF4-FFF2-40B4-BE49-F238E27FC236}">
                <a16:creationId xmlns:a16="http://schemas.microsoft.com/office/drawing/2014/main" id="{BCBF9DDE-9B43-DF52-E33D-CB3AEFD2282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Google Shape;67;p4:notes">
            <a:extLst>
              <a:ext uri="{FF2B5EF4-FFF2-40B4-BE49-F238E27FC236}">
                <a16:creationId xmlns:a16="http://schemas.microsoft.com/office/drawing/2014/main" id="{B47DFBD2-94D9-F545-CF71-03F06F61BE91}"/>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678405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1" name="Google Shape;101;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9"/>
        <p:cNvGrpSpPr/>
        <p:nvPr/>
      </p:nvGrpSpPr>
      <p:grpSpPr>
        <a:xfrm>
          <a:off x="0" y="0"/>
          <a:ext cx="0" cy="0"/>
          <a:chOff x="0" y="0"/>
          <a:chExt cx="0" cy="0"/>
        </a:xfrm>
      </p:grpSpPr>
      <p:sp>
        <p:nvSpPr>
          <p:cNvPr id="10" name="Google Shape;10;p9"/>
          <p:cNvSpPr txBox="1">
            <a:spLocks noGrp="1"/>
          </p:cNvSpPr>
          <p:nvPr>
            <p:ph type="body" idx="1"/>
          </p:nvPr>
        </p:nvSpPr>
        <p:spPr>
          <a:xfrm>
            <a:off x="311700" y="1141350"/>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1" name="Google Shape;11;p9"/>
          <p:cNvSpPr txBox="1">
            <a:spLocks noGrp="1"/>
          </p:cNvSpPr>
          <p:nvPr>
            <p:ph type="sldNum" idx="12"/>
          </p:nvPr>
        </p:nvSpPr>
        <p:spPr>
          <a:xfrm>
            <a:off x="8" y="474989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9pPr>
          </a:lstStyle>
          <a:p>
            <a:pPr marL="0" lvl="0" indent="0" algn="r" rtl="0">
              <a:spcBef>
                <a:spcPts val="0"/>
              </a:spcBef>
              <a:spcAft>
                <a:spcPts val="0"/>
              </a:spcAft>
              <a:buNone/>
            </a:pPr>
            <a:fld id="{00000000-1234-1234-1234-123412341234}" type="slidenum">
              <a:rPr lang="ja-JP"/>
              <a:t>‹#›</a:t>
            </a:fld>
            <a:endParaRPr/>
          </a:p>
        </p:txBody>
      </p:sp>
      <p:sp>
        <p:nvSpPr>
          <p:cNvPr id="12" name="Google Shape;12;p9"/>
          <p:cNvSpPr txBox="1">
            <a:spLocks noGrp="1"/>
          </p:cNvSpPr>
          <p:nvPr>
            <p:ph type="title"/>
          </p:nvPr>
        </p:nvSpPr>
        <p:spPr>
          <a:xfrm>
            <a:off x="217325" y="168559"/>
            <a:ext cx="8520600" cy="3936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rgbClr val="000000"/>
              </a:buClr>
              <a:buSzPts val="1800"/>
              <a:buNone/>
              <a:defRPr sz="1800">
                <a:solidFill>
                  <a:srgbClr val="000000"/>
                </a:solidFill>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a:endParaRPr dirty="0"/>
          </a:p>
        </p:txBody>
      </p:sp>
      <p:sp>
        <p:nvSpPr>
          <p:cNvPr id="13" name="Google Shape;13;p9"/>
          <p:cNvSpPr/>
          <p:nvPr/>
        </p:nvSpPr>
        <p:spPr>
          <a:xfrm>
            <a:off x="0" y="684225"/>
            <a:ext cx="9144000" cy="77400"/>
          </a:xfrm>
          <a:prstGeom prst="rect">
            <a:avLst/>
          </a:prstGeom>
          <a:solidFill>
            <a:schemeClr val="accent6">
              <a:lumMod val="5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HiraKakuPro-W3"/>
              <a:ea typeface="HiraKakuPro-W3"/>
              <a:cs typeface="HiraKakuPro-W3"/>
              <a:sym typeface="HiraKakuPro-W3"/>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5"/>
        <p:cNvGrpSpPr/>
        <p:nvPr/>
      </p:nvGrpSpPr>
      <p:grpSpPr>
        <a:xfrm>
          <a:off x="0" y="0"/>
          <a:ext cx="0" cy="0"/>
          <a:chOff x="0" y="0"/>
          <a:chExt cx="0" cy="0"/>
        </a:xfrm>
      </p:grpSpPr>
      <p:sp>
        <p:nvSpPr>
          <p:cNvPr id="16" name="Google Shape;16;p10"/>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17" name="Google Shape;17;p10"/>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dirty="0"/>
          </a:p>
        </p:txBody>
      </p:sp>
      <p:sp>
        <p:nvSpPr>
          <p:cNvPr id="18" name="Google Shape;18;p10"/>
          <p:cNvSpPr txBox="1">
            <a:spLocks noGrp="1"/>
          </p:cNvSpPr>
          <p:nvPr>
            <p:ph type="sldNum" idx="12"/>
          </p:nvPr>
        </p:nvSpPr>
        <p:spPr>
          <a:xfrm>
            <a:off x="205533" y="4749892"/>
            <a:ext cx="548700" cy="393600"/>
          </a:xfrm>
          <a:prstGeom prst="rect">
            <a:avLst/>
          </a:prstGeom>
          <a:noFill/>
          <a:ln>
            <a:noFill/>
          </a:ln>
        </p:spPr>
        <p:txBody>
          <a:bodyPr spcFirstLastPara="1" wrap="square" lIns="91425" tIns="91425" rIns="91425" bIns="91425" anchor="ctr" anchorCtr="0">
            <a:noAutofit/>
          </a:bodyPr>
          <a:lstStyle>
            <a:lvl1pPr marL="0" marR="0" lvl="0" indent="0" algn="l">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1pPr>
            <a:lvl2pPr marL="0" marR="0" lvl="1" indent="0" algn="l">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2pPr>
            <a:lvl3pPr marL="0" marR="0" lvl="2" indent="0" algn="l">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3pPr>
            <a:lvl4pPr marL="0" marR="0" lvl="3" indent="0" algn="l">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4pPr>
            <a:lvl5pPr marL="0" marR="0" lvl="4" indent="0" algn="l">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5pPr>
            <a:lvl6pPr marL="0" marR="0" lvl="5" indent="0" algn="l">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6pPr>
            <a:lvl7pPr marL="0" marR="0" lvl="6" indent="0" algn="l">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7pPr>
            <a:lvl8pPr marL="0" marR="0" lvl="7" indent="0" algn="l">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8pPr>
            <a:lvl9pPr marL="0" marR="0" lvl="8" indent="0" algn="l">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9pPr>
          </a:lstStyle>
          <a:p>
            <a:pPr marL="0" lvl="0" indent="0" algn="l" rtl="0">
              <a:spcBef>
                <a:spcPts val="0"/>
              </a:spcBef>
              <a:spcAft>
                <a:spcPts val="0"/>
              </a:spcAft>
              <a:buNone/>
            </a:pPr>
            <a:fld id="{00000000-1234-1234-1234-123412341234}" type="slidenum">
              <a:rPr lang="ja-JP"/>
              <a:t>‹#›</a:t>
            </a:fld>
            <a:endParaRPr/>
          </a:p>
        </p:txBody>
      </p:sp>
      <p:sp>
        <p:nvSpPr>
          <p:cNvPr id="19" name="Google Shape;19;p10"/>
          <p:cNvSpPr/>
          <p:nvPr/>
        </p:nvSpPr>
        <p:spPr>
          <a:xfrm>
            <a:off x="0" y="684225"/>
            <a:ext cx="9144000" cy="77400"/>
          </a:xfrm>
          <a:prstGeom prst="rect">
            <a:avLst/>
          </a:prstGeom>
          <a:solidFill>
            <a:schemeClr val="accent6">
              <a:lumMod val="5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HiraKakuPro-W3"/>
              <a:ea typeface="HiraKakuPro-W3"/>
              <a:cs typeface="HiraKakuPro-W3"/>
              <a:sym typeface="HiraKakuPro-W3"/>
            </a:endParaRPr>
          </a:p>
        </p:txBody>
      </p:sp>
      <p:sp>
        <p:nvSpPr>
          <p:cNvPr id="20" name="Google Shape;20;p10"/>
          <p:cNvSpPr txBox="1">
            <a:spLocks noGrp="1"/>
          </p:cNvSpPr>
          <p:nvPr>
            <p:ph type="title"/>
          </p:nvPr>
        </p:nvSpPr>
        <p:spPr>
          <a:xfrm>
            <a:off x="217325" y="168559"/>
            <a:ext cx="8520600" cy="3936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rgbClr val="000000"/>
              </a:buClr>
              <a:buSzPts val="1800"/>
              <a:buNone/>
              <a:defRPr sz="1800">
                <a:solidFill>
                  <a:srgbClr val="000000"/>
                </a:solidFill>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2"/>
        <p:cNvGrpSpPr/>
        <p:nvPr/>
      </p:nvGrpSpPr>
      <p:grpSpPr>
        <a:xfrm>
          <a:off x="0" y="0"/>
          <a:ext cx="0" cy="0"/>
          <a:chOff x="0" y="0"/>
          <a:chExt cx="0" cy="0"/>
        </a:xfrm>
      </p:grpSpPr>
      <p:sp>
        <p:nvSpPr>
          <p:cNvPr id="23" name="Google Shape;23;p11"/>
          <p:cNvSpPr txBox="1">
            <a:spLocks noGrp="1"/>
          </p:cNvSpPr>
          <p:nvPr>
            <p:ph type="title"/>
          </p:nvPr>
        </p:nvSpPr>
        <p:spPr>
          <a:xfrm>
            <a:off x="311700" y="555600"/>
            <a:ext cx="2808000" cy="755700"/>
          </a:xfrm>
          <a:prstGeom prst="rect">
            <a:avLst/>
          </a:prstGeom>
          <a:solidFill>
            <a:srgbClr val="000000"/>
          </a:solid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24" name="Google Shape;24;p11"/>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5" name="Google Shape;25;p11"/>
          <p:cNvSpPr txBox="1">
            <a:spLocks noGrp="1"/>
          </p:cNvSpPr>
          <p:nvPr>
            <p:ph type="sldNum" idx="12"/>
          </p:nvPr>
        </p:nvSpPr>
        <p:spPr>
          <a:xfrm>
            <a:off x="8" y="474989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26"/>
        <p:cNvGrpSpPr/>
        <p:nvPr/>
      </p:nvGrpSpPr>
      <p:grpSpPr>
        <a:xfrm>
          <a:off x="0" y="0"/>
          <a:ext cx="0" cy="0"/>
          <a:chOff x="0" y="0"/>
          <a:chExt cx="0" cy="0"/>
        </a:xfrm>
      </p:grpSpPr>
      <p:sp>
        <p:nvSpPr>
          <p:cNvPr id="27" name="Google Shape;27;p12"/>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28" name="Google Shape;28;p12"/>
          <p:cNvSpPr txBox="1">
            <a:spLocks noGrp="1"/>
          </p:cNvSpPr>
          <p:nvPr>
            <p:ph type="sldNum" idx="12"/>
          </p:nvPr>
        </p:nvSpPr>
        <p:spPr>
          <a:xfrm>
            <a:off x="8" y="474989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9"/>
        <p:cNvGrpSpPr/>
        <p:nvPr/>
      </p:nvGrpSpPr>
      <p:grpSpPr>
        <a:xfrm>
          <a:off x="0" y="0"/>
          <a:ext cx="0" cy="0"/>
          <a:chOff x="0" y="0"/>
          <a:chExt cx="0" cy="0"/>
        </a:xfrm>
      </p:grpSpPr>
      <p:sp>
        <p:nvSpPr>
          <p:cNvPr id="30" name="Google Shape;30;p13"/>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 name="Google Shape;31;p13"/>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2" name="Google Shape;32;p13"/>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3" name="Google Shape;33;p13"/>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dirty="0"/>
          </a:p>
        </p:txBody>
      </p:sp>
      <p:sp>
        <p:nvSpPr>
          <p:cNvPr id="34" name="Google Shape;34;p13"/>
          <p:cNvSpPr txBox="1">
            <a:spLocks noGrp="1"/>
          </p:cNvSpPr>
          <p:nvPr>
            <p:ph type="sldNum" idx="12"/>
          </p:nvPr>
        </p:nvSpPr>
        <p:spPr>
          <a:xfrm>
            <a:off x="8" y="474989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9pPr>
          </a:lstStyle>
          <a:p>
            <a:pPr marL="0" lvl="0" indent="0" algn="r" rtl="0">
              <a:spcBef>
                <a:spcPts val="0"/>
              </a:spcBef>
              <a:spcAft>
                <a:spcPts val="0"/>
              </a:spcAft>
              <a:buNone/>
            </a:pPr>
            <a:fld id="{00000000-1234-1234-1234-123412341234}" type="slidenum">
              <a:rPr lang="ja-JP"/>
              <a:t>‹#›</a:t>
            </a:fld>
            <a:endParaRPr/>
          </a:p>
        </p:txBody>
      </p:sp>
      <p:pic>
        <p:nvPicPr>
          <p:cNvPr id="10" name="図 9">
            <a:extLst>
              <a:ext uri="{FF2B5EF4-FFF2-40B4-BE49-F238E27FC236}">
                <a16:creationId xmlns:a16="http://schemas.microsoft.com/office/drawing/2014/main" id="{57FF315F-F3B3-41F1-A097-904080FA55C2}"/>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3399104" y="-54903"/>
            <a:ext cx="1172896" cy="829519"/>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35"/>
        <p:cNvGrpSpPr/>
        <p:nvPr/>
      </p:nvGrpSpPr>
      <p:grpSpPr>
        <a:xfrm>
          <a:off x="0" y="0"/>
          <a:ext cx="0" cy="0"/>
          <a:chOff x="0" y="0"/>
          <a:chExt cx="0" cy="0"/>
        </a:xfrm>
      </p:grpSpPr>
      <p:sp>
        <p:nvSpPr>
          <p:cNvPr id="36" name="Google Shape;36;p14"/>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37" name="Google Shape;37;p14"/>
          <p:cNvSpPr txBox="1">
            <a:spLocks noGrp="1"/>
          </p:cNvSpPr>
          <p:nvPr>
            <p:ph type="sldNum" idx="12"/>
          </p:nvPr>
        </p:nvSpPr>
        <p:spPr>
          <a:xfrm>
            <a:off x="8" y="474989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38"/>
        <p:cNvGrpSpPr/>
        <p:nvPr/>
      </p:nvGrpSpPr>
      <p:grpSpPr>
        <a:xfrm>
          <a:off x="0" y="0"/>
          <a:ext cx="0" cy="0"/>
          <a:chOff x="0" y="0"/>
          <a:chExt cx="0" cy="0"/>
        </a:xfrm>
      </p:grpSpPr>
      <p:sp>
        <p:nvSpPr>
          <p:cNvPr id="39" name="Google Shape;39;p15"/>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0" name="Google Shape;40;p15"/>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1" name="Google Shape;41;p15"/>
          <p:cNvSpPr txBox="1">
            <a:spLocks noGrp="1"/>
          </p:cNvSpPr>
          <p:nvPr>
            <p:ph type="sldNum" idx="12"/>
          </p:nvPr>
        </p:nvSpPr>
        <p:spPr>
          <a:xfrm>
            <a:off x="8" y="474989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2"/>
        <p:cNvGrpSpPr/>
        <p:nvPr/>
      </p:nvGrpSpPr>
      <p:grpSpPr>
        <a:xfrm>
          <a:off x="0" y="0"/>
          <a:ext cx="0" cy="0"/>
          <a:chOff x="0" y="0"/>
          <a:chExt cx="0" cy="0"/>
        </a:xfrm>
      </p:grpSpPr>
      <p:sp>
        <p:nvSpPr>
          <p:cNvPr id="43" name="Google Shape;43;p16"/>
          <p:cNvSpPr txBox="1">
            <a:spLocks noGrp="1"/>
          </p:cNvSpPr>
          <p:nvPr>
            <p:ph type="sldNum" idx="12"/>
          </p:nvPr>
        </p:nvSpPr>
        <p:spPr>
          <a:xfrm>
            <a:off x="8" y="474989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8"/>
          <p:cNvSpPr txBox="1">
            <a:spLocks noGrp="1"/>
          </p:cNvSpPr>
          <p:nvPr>
            <p:ph type="title"/>
          </p:nvPr>
        </p:nvSpPr>
        <p:spPr>
          <a:xfrm>
            <a:off x="313775" y="286375"/>
            <a:ext cx="8520600" cy="572700"/>
          </a:xfrm>
          <a:prstGeom prst="rect">
            <a:avLst/>
          </a:prstGeom>
          <a:noFill/>
          <a:ln>
            <a:noFill/>
          </a:ln>
        </p:spPr>
        <p:txBody>
          <a:bodyPr spcFirstLastPara="1" wrap="square" lIns="91425" tIns="91425" rIns="91425" bIns="91425" anchor="t" anchorCtr="0">
            <a:noAutofit/>
          </a:bodyPr>
          <a:lstStyle>
            <a:lvl1pPr marR="0" lvl="0" algn="ctr" rtl="0">
              <a:lnSpc>
                <a:spcPct val="100000"/>
              </a:lnSpc>
              <a:spcBef>
                <a:spcPts val="0"/>
              </a:spcBef>
              <a:spcAft>
                <a:spcPts val="0"/>
              </a:spcAft>
              <a:buClr>
                <a:srgbClr val="000000"/>
              </a:buClr>
              <a:buSzPts val="2400"/>
              <a:buFont typeface="HiraKakuPro-W3"/>
              <a:buNone/>
              <a:defRPr sz="2400" b="0" i="0" u="none" strike="noStrike" cap="none">
                <a:solidFill>
                  <a:srgbClr val="000000"/>
                </a:solidFill>
                <a:latin typeface="HiraKakuPro-W3"/>
                <a:ea typeface="HiraKakuPro-W3"/>
                <a:cs typeface="HiraKakuPro-W3"/>
                <a:sym typeface="HiraKakuPro-W3"/>
              </a:defRPr>
            </a:lvl1pPr>
            <a:lvl2pPr marR="0" lvl="1" algn="l" rtl="0">
              <a:lnSpc>
                <a:spcPct val="100000"/>
              </a:lnSpc>
              <a:spcBef>
                <a:spcPts val="0"/>
              </a:spcBef>
              <a:spcAft>
                <a:spcPts val="0"/>
              </a:spcAft>
              <a:buClr>
                <a:srgbClr val="000000"/>
              </a:buClr>
              <a:buSzPts val="2800"/>
              <a:buFont typeface="HiraKakuPro-W3"/>
              <a:buNone/>
              <a:defRPr sz="2800" b="0" i="0" u="none" strike="noStrike" cap="none">
                <a:solidFill>
                  <a:srgbClr val="000000"/>
                </a:solidFill>
                <a:latin typeface="HiraKakuPro-W3"/>
                <a:ea typeface="HiraKakuPro-W3"/>
                <a:cs typeface="HiraKakuPro-W3"/>
                <a:sym typeface="HiraKakuPro-W3"/>
              </a:defRPr>
            </a:lvl2pPr>
            <a:lvl3pPr marR="0" lvl="2" algn="l" rtl="0">
              <a:lnSpc>
                <a:spcPct val="100000"/>
              </a:lnSpc>
              <a:spcBef>
                <a:spcPts val="0"/>
              </a:spcBef>
              <a:spcAft>
                <a:spcPts val="0"/>
              </a:spcAft>
              <a:buClr>
                <a:srgbClr val="000000"/>
              </a:buClr>
              <a:buSzPts val="2800"/>
              <a:buFont typeface="HiraKakuPro-W3"/>
              <a:buNone/>
              <a:defRPr sz="2800" b="0" i="0" u="none" strike="noStrike" cap="none">
                <a:solidFill>
                  <a:srgbClr val="000000"/>
                </a:solidFill>
                <a:latin typeface="HiraKakuPro-W3"/>
                <a:ea typeface="HiraKakuPro-W3"/>
                <a:cs typeface="HiraKakuPro-W3"/>
                <a:sym typeface="HiraKakuPro-W3"/>
              </a:defRPr>
            </a:lvl3pPr>
            <a:lvl4pPr marR="0" lvl="3" algn="l" rtl="0">
              <a:lnSpc>
                <a:spcPct val="100000"/>
              </a:lnSpc>
              <a:spcBef>
                <a:spcPts val="0"/>
              </a:spcBef>
              <a:spcAft>
                <a:spcPts val="0"/>
              </a:spcAft>
              <a:buClr>
                <a:srgbClr val="000000"/>
              </a:buClr>
              <a:buSzPts val="2800"/>
              <a:buFont typeface="HiraKakuPro-W3"/>
              <a:buNone/>
              <a:defRPr sz="2800" b="0" i="0" u="none" strike="noStrike" cap="none">
                <a:solidFill>
                  <a:srgbClr val="000000"/>
                </a:solidFill>
                <a:latin typeface="HiraKakuPro-W3"/>
                <a:ea typeface="HiraKakuPro-W3"/>
                <a:cs typeface="HiraKakuPro-W3"/>
                <a:sym typeface="HiraKakuPro-W3"/>
              </a:defRPr>
            </a:lvl4pPr>
            <a:lvl5pPr marR="0" lvl="4" algn="l" rtl="0">
              <a:lnSpc>
                <a:spcPct val="100000"/>
              </a:lnSpc>
              <a:spcBef>
                <a:spcPts val="0"/>
              </a:spcBef>
              <a:spcAft>
                <a:spcPts val="0"/>
              </a:spcAft>
              <a:buClr>
                <a:srgbClr val="000000"/>
              </a:buClr>
              <a:buSzPts val="2800"/>
              <a:buFont typeface="HiraKakuPro-W3"/>
              <a:buNone/>
              <a:defRPr sz="2800" b="0" i="0" u="none" strike="noStrike" cap="none">
                <a:solidFill>
                  <a:srgbClr val="000000"/>
                </a:solidFill>
                <a:latin typeface="HiraKakuPro-W3"/>
                <a:ea typeface="HiraKakuPro-W3"/>
                <a:cs typeface="HiraKakuPro-W3"/>
                <a:sym typeface="HiraKakuPro-W3"/>
              </a:defRPr>
            </a:lvl5pPr>
            <a:lvl6pPr marR="0" lvl="5" algn="l" rtl="0">
              <a:lnSpc>
                <a:spcPct val="100000"/>
              </a:lnSpc>
              <a:spcBef>
                <a:spcPts val="0"/>
              </a:spcBef>
              <a:spcAft>
                <a:spcPts val="0"/>
              </a:spcAft>
              <a:buClr>
                <a:srgbClr val="000000"/>
              </a:buClr>
              <a:buSzPts val="2800"/>
              <a:buFont typeface="HiraKakuPro-W3"/>
              <a:buNone/>
              <a:defRPr sz="2800" b="0" i="0" u="none" strike="noStrike" cap="none">
                <a:solidFill>
                  <a:srgbClr val="000000"/>
                </a:solidFill>
                <a:latin typeface="HiraKakuPro-W3"/>
                <a:ea typeface="HiraKakuPro-W3"/>
                <a:cs typeface="HiraKakuPro-W3"/>
                <a:sym typeface="HiraKakuPro-W3"/>
              </a:defRPr>
            </a:lvl6pPr>
            <a:lvl7pPr marR="0" lvl="6" algn="l" rtl="0">
              <a:lnSpc>
                <a:spcPct val="100000"/>
              </a:lnSpc>
              <a:spcBef>
                <a:spcPts val="0"/>
              </a:spcBef>
              <a:spcAft>
                <a:spcPts val="0"/>
              </a:spcAft>
              <a:buClr>
                <a:srgbClr val="000000"/>
              </a:buClr>
              <a:buSzPts val="2800"/>
              <a:buFont typeface="HiraKakuPro-W3"/>
              <a:buNone/>
              <a:defRPr sz="2800" b="0" i="0" u="none" strike="noStrike" cap="none">
                <a:solidFill>
                  <a:srgbClr val="000000"/>
                </a:solidFill>
                <a:latin typeface="HiraKakuPro-W3"/>
                <a:ea typeface="HiraKakuPro-W3"/>
                <a:cs typeface="HiraKakuPro-W3"/>
                <a:sym typeface="HiraKakuPro-W3"/>
              </a:defRPr>
            </a:lvl7pPr>
            <a:lvl8pPr marR="0" lvl="7" algn="l" rtl="0">
              <a:lnSpc>
                <a:spcPct val="100000"/>
              </a:lnSpc>
              <a:spcBef>
                <a:spcPts val="0"/>
              </a:spcBef>
              <a:spcAft>
                <a:spcPts val="0"/>
              </a:spcAft>
              <a:buClr>
                <a:srgbClr val="000000"/>
              </a:buClr>
              <a:buSzPts val="2800"/>
              <a:buFont typeface="HiraKakuPro-W3"/>
              <a:buNone/>
              <a:defRPr sz="2800" b="0" i="0" u="none" strike="noStrike" cap="none">
                <a:solidFill>
                  <a:srgbClr val="000000"/>
                </a:solidFill>
                <a:latin typeface="HiraKakuPro-W3"/>
                <a:ea typeface="HiraKakuPro-W3"/>
                <a:cs typeface="HiraKakuPro-W3"/>
                <a:sym typeface="HiraKakuPro-W3"/>
              </a:defRPr>
            </a:lvl8pPr>
            <a:lvl9pPr marR="0" lvl="8" algn="l" rtl="0">
              <a:lnSpc>
                <a:spcPct val="100000"/>
              </a:lnSpc>
              <a:spcBef>
                <a:spcPts val="0"/>
              </a:spcBef>
              <a:spcAft>
                <a:spcPts val="0"/>
              </a:spcAft>
              <a:buClr>
                <a:srgbClr val="000000"/>
              </a:buClr>
              <a:buSzPts val="2800"/>
              <a:buFont typeface="HiraKakuPro-W3"/>
              <a:buNone/>
              <a:defRPr sz="2800" b="0" i="0" u="none" strike="noStrike" cap="none">
                <a:solidFill>
                  <a:srgbClr val="000000"/>
                </a:solidFill>
                <a:latin typeface="HiraKakuPro-W3"/>
                <a:ea typeface="HiraKakuPro-W3"/>
                <a:cs typeface="HiraKakuPro-W3"/>
                <a:sym typeface="HiraKakuPro-W3"/>
              </a:defRPr>
            </a:lvl9pPr>
          </a:lstStyle>
          <a:p>
            <a:endParaRPr dirty="0"/>
          </a:p>
        </p:txBody>
      </p:sp>
      <p:sp>
        <p:nvSpPr>
          <p:cNvPr id="7" name="Google Shape;7;p8"/>
          <p:cNvSpPr txBox="1">
            <a:spLocks noGrp="1"/>
          </p:cNvSpPr>
          <p:nvPr>
            <p:ph type="body" idx="1"/>
          </p:nvPr>
        </p:nvSpPr>
        <p:spPr>
          <a:xfrm>
            <a:off x="311700" y="1141350"/>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HiraKakuPro-W3"/>
              <a:buChar char="●"/>
              <a:defRPr sz="1800" b="0" i="0" u="none" strike="noStrike" cap="none">
                <a:solidFill>
                  <a:schemeClr val="dk2"/>
                </a:solidFill>
                <a:latin typeface="HiraKakuPro-W3"/>
                <a:ea typeface="HiraKakuPro-W3"/>
                <a:cs typeface="HiraKakuPro-W3"/>
                <a:sym typeface="HiraKakuPro-W3"/>
              </a:defRPr>
            </a:lvl1pPr>
            <a:lvl2pPr marL="914400" marR="0" lvl="1" indent="-317500" algn="l" rtl="0">
              <a:lnSpc>
                <a:spcPct val="115000"/>
              </a:lnSpc>
              <a:spcBef>
                <a:spcPts val="1600"/>
              </a:spcBef>
              <a:spcAft>
                <a:spcPts val="0"/>
              </a:spcAft>
              <a:buClr>
                <a:schemeClr val="dk2"/>
              </a:buClr>
              <a:buSzPts val="1400"/>
              <a:buFont typeface="HiraKakuPro-W3"/>
              <a:buChar char="○"/>
              <a:defRPr sz="1400" b="0" i="0" u="none" strike="noStrike" cap="none">
                <a:solidFill>
                  <a:schemeClr val="dk2"/>
                </a:solidFill>
                <a:latin typeface="HiraKakuPro-W3"/>
                <a:ea typeface="HiraKakuPro-W3"/>
                <a:cs typeface="HiraKakuPro-W3"/>
                <a:sym typeface="HiraKakuPro-W3"/>
              </a:defRPr>
            </a:lvl2pPr>
            <a:lvl3pPr marL="1371600" marR="0" lvl="2" indent="-317500" algn="l" rtl="0">
              <a:lnSpc>
                <a:spcPct val="115000"/>
              </a:lnSpc>
              <a:spcBef>
                <a:spcPts val="1600"/>
              </a:spcBef>
              <a:spcAft>
                <a:spcPts val="0"/>
              </a:spcAft>
              <a:buClr>
                <a:schemeClr val="dk2"/>
              </a:buClr>
              <a:buSzPts val="1400"/>
              <a:buFont typeface="HiraKakuPro-W3"/>
              <a:buChar char="■"/>
              <a:defRPr sz="1400" b="0" i="0" u="none" strike="noStrike" cap="none">
                <a:solidFill>
                  <a:schemeClr val="dk2"/>
                </a:solidFill>
                <a:latin typeface="HiraKakuPro-W3"/>
                <a:ea typeface="HiraKakuPro-W3"/>
                <a:cs typeface="HiraKakuPro-W3"/>
                <a:sym typeface="HiraKakuPro-W3"/>
              </a:defRPr>
            </a:lvl3pPr>
            <a:lvl4pPr marL="1828800" marR="0" lvl="3" indent="-317500" algn="l" rtl="0">
              <a:lnSpc>
                <a:spcPct val="115000"/>
              </a:lnSpc>
              <a:spcBef>
                <a:spcPts val="1600"/>
              </a:spcBef>
              <a:spcAft>
                <a:spcPts val="0"/>
              </a:spcAft>
              <a:buClr>
                <a:schemeClr val="dk2"/>
              </a:buClr>
              <a:buSzPts val="1400"/>
              <a:buFont typeface="HiraKakuPro-W3"/>
              <a:buChar char="●"/>
              <a:defRPr sz="1400" b="0" i="0" u="none" strike="noStrike" cap="none">
                <a:solidFill>
                  <a:schemeClr val="dk2"/>
                </a:solidFill>
                <a:latin typeface="HiraKakuPro-W3"/>
                <a:ea typeface="HiraKakuPro-W3"/>
                <a:cs typeface="HiraKakuPro-W3"/>
                <a:sym typeface="HiraKakuPro-W3"/>
              </a:defRPr>
            </a:lvl4pPr>
            <a:lvl5pPr marL="2286000" marR="0" lvl="4" indent="-317500" algn="l" rtl="0">
              <a:lnSpc>
                <a:spcPct val="115000"/>
              </a:lnSpc>
              <a:spcBef>
                <a:spcPts val="1600"/>
              </a:spcBef>
              <a:spcAft>
                <a:spcPts val="0"/>
              </a:spcAft>
              <a:buClr>
                <a:schemeClr val="dk2"/>
              </a:buClr>
              <a:buSzPts val="1400"/>
              <a:buFont typeface="HiraKakuPro-W3"/>
              <a:buChar char="○"/>
              <a:defRPr sz="1400" b="0" i="0" u="none" strike="noStrike" cap="none">
                <a:solidFill>
                  <a:schemeClr val="dk2"/>
                </a:solidFill>
                <a:latin typeface="HiraKakuPro-W3"/>
                <a:ea typeface="HiraKakuPro-W3"/>
                <a:cs typeface="HiraKakuPro-W3"/>
                <a:sym typeface="HiraKakuPro-W3"/>
              </a:defRPr>
            </a:lvl5pPr>
            <a:lvl6pPr marL="2743200" marR="0" lvl="5" indent="-317500" algn="l" rtl="0">
              <a:lnSpc>
                <a:spcPct val="115000"/>
              </a:lnSpc>
              <a:spcBef>
                <a:spcPts val="1600"/>
              </a:spcBef>
              <a:spcAft>
                <a:spcPts val="0"/>
              </a:spcAft>
              <a:buClr>
                <a:schemeClr val="dk2"/>
              </a:buClr>
              <a:buSzPts val="1400"/>
              <a:buFont typeface="HiraKakuPro-W3"/>
              <a:buChar char="■"/>
              <a:defRPr sz="1400" b="0" i="0" u="none" strike="noStrike" cap="none">
                <a:solidFill>
                  <a:schemeClr val="dk2"/>
                </a:solidFill>
                <a:latin typeface="HiraKakuPro-W3"/>
                <a:ea typeface="HiraKakuPro-W3"/>
                <a:cs typeface="HiraKakuPro-W3"/>
                <a:sym typeface="HiraKakuPro-W3"/>
              </a:defRPr>
            </a:lvl6pPr>
            <a:lvl7pPr marL="3200400" marR="0" lvl="6" indent="-317500" algn="l" rtl="0">
              <a:lnSpc>
                <a:spcPct val="115000"/>
              </a:lnSpc>
              <a:spcBef>
                <a:spcPts val="1600"/>
              </a:spcBef>
              <a:spcAft>
                <a:spcPts val="0"/>
              </a:spcAft>
              <a:buClr>
                <a:schemeClr val="dk2"/>
              </a:buClr>
              <a:buSzPts val="1400"/>
              <a:buFont typeface="HiraKakuPro-W3"/>
              <a:buChar char="●"/>
              <a:defRPr sz="1400" b="0" i="0" u="none" strike="noStrike" cap="none">
                <a:solidFill>
                  <a:schemeClr val="dk2"/>
                </a:solidFill>
                <a:latin typeface="HiraKakuPro-W3"/>
                <a:ea typeface="HiraKakuPro-W3"/>
                <a:cs typeface="HiraKakuPro-W3"/>
                <a:sym typeface="HiraKakuPro-W3"/>
              </a:defRPr>
            </a:lvl7pPr>
            <a:lvl8pPr marL="3657600" marR="0" lvl="7" indent="-317500" algn="l" rtl="0">
              <a:lnSpc>
                <a:spcPct val="115000"/>
              </a:lnSpc>
              <a:spcBef>
                <a:spcPts val="1600"/>
              </a:spcBef>
              <a:spcAft>
                <a:spcPts val="0"/>
              </a:spcAft>
              <a:buClr>
                <a:schemeClr val="dk2"/>
              </a:buClr>
              <a:buSzPts val="1400"/>
              <a:buFont typeface="HiraKakuPro-W3"/>
              <a:buChar char="○"/>
              <a:defRPr sz="1400" b="0" i="0" u="none" strike="noStrike" cap="none">
                <a:solidFill>
                  <a:schemeClr val="dk2"/>
                </a:solidFill>
                <a:latin typeface="HiraKakuPro-W3"/>
                <a:ea typeface="HiraKakuPro-W3"/>
                <a:cs typeface="HiraKakuPro-W3"/>
                <a:sym typeface="HiraKakuPro-W3"/>
              </a:defRPr>
            </a:lvl8pPr>
            <a:lvl9pPr marL="4114800" marR="0" lvl="8" indent="-317500" algn="l" rtl="0">
              <a:lnSpc>
                <a:spcPct val="115000"/>
              </a:lnSpc>
              <a:spcBef>
                <a:spcPts val="1600"/>
              </a:spcBef>
              <a:spcAft>
                <a:spcPts val="1600"/>
              </a:spcAft>
              <a:buClr>
                <a:schemeClr val="dk2"/>
              </a:buClr>
              <a:buSzPts val="1400"/>
              <a:buFont typeface="HiraKakuPro-W3"/>
              <a:buChar char="■"/>
              <a:defRPr sz="1400" b="0" i="0" u="none" strike="noStrike" cap="none">
                <a:solidFill>
                  <a:schemeClr val="dk2"/>
                </a:solidFill>
                <a:latin typeface="HiraKakuPro-W3"/>
                <a:ea typeface="HiraKakuPro-W3"/>
                <a:cs typeface="HiraKakuPro-W3"/>
                <a:sym typeface="HiraKakuPro-W3"/>
              </a:defRPr>
            </a:lvl9pPr>
          </a:lstStyle>
          <a:p>
            <a:endParaRPr/>
          </a:p>
        </p:txBody>
      </p:sp>
      <p:sp>
        <p:nvSpPr>
          <p:cNvPr id="8" name="Google Shape;8;p8"/>
          <p:cNvSpPr txBox="1">
            <a:spLocks noGrp="1"/>
          </p:cNvSpPr>
          <p:nvPr>
            <p:ph type="sldNum" idx="12"/>
          </p:nvPr>
        </p:nvSpPr>
        <p:spPr>
          <a:xfrm>
            <a:off x="8" y="4749892"/>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rgbClr val="000000"/>
                </a:solidFill>
                <a:latin typeface="HiraKakuPro-W3"/>
                <a:ea typeface="HiraKakuPro-W3"/>
                <a:cs typeface="HiraKakuPro-W3"/>
                <a:sym typeface="HiraKakuPro-W3"/>
              </a:defRPr>
            </a:lvl9pPr>
          </a:lstStyle>
          <a:p>
            <a:pPr marL="0" lvl="0" indent="0" algn="r" rtl="0">
              <a:spcBef>
                <a:spcPts val="0"/>
              </a:spcBef>
              <a:spcAft>
                <a:spcPts val="0"/>
              </a:spcAft>
              <a:buNone/>
            </a:pPr>
            <a:fld id="{00000000-1234-1234-1234-123412341234}" type="slidenum">
              <a:rPr lang="ja-JP"/>
              <a:t>‹#›</a:t>
            </a:fld>
            <a:endParaRPr/>
          </a:p>
        </p:txBody>
      </p:sp>
      <p:pic>
        <p:nvPicPr>
          <p:cNvPr id="3" name="図 2">
            <a:extLst>
              <a:ext uri="{FF2B5EF4-FFF2-40B4-BE49-F238E27FC236}">
                <a16:creationId xmlns:a16="http://schemas.microsoft.com/office/drawing/2014/main" id="{EA9FD536-D42D-41B6-8B08-3A0407634A16}"/>
              </a:ext>
            </a:extLst>
          </p:cNvPr>
          <p:cNvPicPr>
            <a:picLocks noChangeAspect="1"/>
          </p:cNvPicPr>
          <p:nvPr userDrawn="1"/>
        </p:nvPicPr>
        <p:blipFill>
          <a:blip r:embed="rId10" cstate="hqprint">
            <a:extLst>
              <a:ext uri="{28A0092B-C50C-407E-A947-70E740481C1C}">
                <a14:useLocalDpi xmlns:a14="http://schemas.microsoft.com/office/drawing/2010/main"/>
              </a:ext>
            </a:extLst>
          </a:blip>
          <a:stretch>
            <a:fillRect/>
          </a:stretch>
        </p:blipFill>
        <p:spPr>
          <a:xfrm>
            <a:off x="7902054" y="-54591"/>
            <a:ext cx="1172896" cy="829519"/>
          </a:xfrm>
          <a:prstGeom prst="rect">
            <a:avLst/>
          </a:prstGeom>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ftr="0" dt="0"/>
  <p:txStyles>
    <p:title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9" name="Google Shape;49;p1"/>
          <p:cNvSpPr/>
          <p:nvPr/>
        </p:nvSpPr>
        <p:spPr>
          <a:xfrm>
            <a:off x="274358" y="920393"/>
            <a:ext cx="8420100" cy="3829499"/>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1800" b="1" i="0" u="none" strike="noStrike" cap="none" dirty="0">
                <a:solidFill>
                  <a:schemeClr val="tx1"/>
                </a:solidFill>
                <a:latin typeface="Arial"/>
                <a:ea typeface="Arial"/>
                <a:cs typeface="Arial"/>
                <a:sym typeface="Arial"/>
              </a:rPr>
              <a:t>プロジェクトのタイトル（※50文字以内）</a:t>
            </a:r>
            <a:br>
              <a:rPr lang="ja-JP" sz="1800" b="1" i="0" u="none" strike="noStrike" cap="none" dirty="0">
                <a:solidFill>
                  <a:schemeClr val="tx1"/>
                </a:solidFill>
                <a:latin typeface="Arial"/>
                <a:ea typeface="Arial"/>
                <a:cs typeface="Arial"/>
                <a:sym typeface="Arial"/>
              </a:rPr>
            </a:br>
            <a:r>
              <a:rPr lang="ja-JP" sz="3200" b="1" i="0" u="none" strike="noStrike" cap="none" dirty="0">
                <a:solidFill>
                  <a:srgbClr val="000000"/>
                </a:solidFill>
                <a:latin typeface="Arial"/>
                <a:ea typeface="Arial"/>
                <a:cs typeface="Arial"/>
                <a:sym typeface="Arial"/>
              </a:rPr>
              <a:t>〇〇〇〇〇〇〇</a:t>
            </a:r>
            <a:br>
              <a:rPr lang="ja-JP" sz="3600" b="1" i="0" u="none" strike="noStrike" cap="none" dirty="0">
                <a:solidFill>
                  <a:srgbClr val="000000"/>
                </a:solidFill>
                <a:latin typeface="Arial"/>
                <a:ea typeface="Arial"/>
                <a:cs typeface="Arial"/>
                <a:sym typeface="Arial"/>
              </a:rPr>
            </a:br>
            <a:br>
              <a:rPr lang="ja-JP" sz="1600" b="1" i="0" u="none" strike="noStrike" cap="none" dirty="0">
                <a:solidFill>
                  <a:schemeClr val="dk2"/>
                </a:solidFill>
                <a:latin typeface="Arial"/>
                <a:ea typeface="Arial"/>
                <a:cs typeface="Arial"/>
                <a:sym typeface="Arial"/>
              </a:rPr>
            </a:br>
            <a:r>
              <a:rPr lang="ja-JP" altLang="en-US" sz="1600" b="1" i="0" u="none" strike="noStrike" cap="none" dirty="0">
                <a:solidFill>
                  <a:schemeClr val="tx1"/>
                </a:solidFill>
                <a:latin typeface="Arial"/>
                <a:ea typeface="Arial"/>
                <a:cs typeface="Arial"/>
                <a:sym typeface="Arial"/>
              </a:rPr>
              <a:t>事業者部門、市民・学生部門</a:t>
            </a:r>
            <a:endParaRPr lang="en-US" altLang="ja-JP" sz="1600" b="1" i="0" u="none" strike="noStrike" cap="none" dirty="0">
              <a:solidFill>
                <a:schemeClr val="tx1"/>
              </a:solidFill>
              <a:latin typeface="Arial"/>
              <a:ea typeface="Arial"/>
              <a:cs typeface="Arial"/>
              <a:sym typeface="Arial"/>
            </a:endParaRPr>
          </a:p>
          <a:p>
            <a:pPr marL="0" marR="0" lvl="0" indent="0" algn="l" rtl="0">
              <a:lnSpc>
                <a:spcPct val="100000"/>
              </a:lnSpc>
              <a:spcBef>
                <a:spcPts val="0"/>
              </a:spcBef>
              <a:spcAft>
                <a:spcPts val="0"/>
              </a:spcAft>
              <a:buNone/>
            </a:pPr>
            <a:r>
              <a:rPr lang="ja-JP" sz="1800" b="1" i="0" u="none" strike="noStrike" cap="none" dirty="0">
                <a:solidFill>
                  <a:schemeClr val="tx1"/>
                </a:solidFill>
                <a:latin typeface="Arial"/>
                <a:ea typeface="Arial"/>
                <a:cs typeface="Arial"/>
                <a:sym typeface="Arial"/>
              </a:rPr>
              <a:t>会社名・</a:t>
            </a:r>
            <a:r>
              <a:rPr lang="ja-JP" altLang="en-US" sz="1800" b="1" i="0" u="none" strike="noStrike" cap="none" dirty="0">
                <a:solidFill>
                  <a:schemeClr val="tx1"/>
                </a:solidFill>
                <a:latin typeface="Arial"/>
                <a:ea typeface="Arial"/>
                <a:cs typeface="Arial"/>
                <a:sym typeface="Arial"/>
              </a:rPr>
              <a:t>団体名・</a:t>
            </a:r>
            <a:r>
              <a:rPr lang="ja-JP" altLang="en-US" sz="1800" b="1" dirty="0">
                <a:solidFill>
                  <a:schemeClr val="tx1"/>
                </a:solidFill>
              </a:rPr>
              <a:t>個人</a:t>
            </a:r>
            <a:r>
              <a:rPr lang="ja-JP" sz="1800" b="1" i="0" u="none" strike="noStrike" cap="none" dirty="0">
                <a:solidFill>
                  <a:schemeClr val="tx1"/>
                </a:solidFill>
                <a:latin typeface="Arial"/>
                <a:ea typeface="Arial"/>
                <a:cs typeface="Arial"/>
                <a:sym typeface="Arial"/>
              </a:rPr>
              <a:t>名</a:t>
            </a:r>
            <a:br>
              <a:rPr lang="ja-JP" sz="1800" b="1" i="0" u="none" strike="noStrike" cap="none" dirty="0">
                <a:solidFill>
                  <a:schemeClr val="dk2"/>
                </a:solidFill>
                <a:latin typeface="Arial"/>
                <a:ea typeface="Arial"/>
                <a:cs typeface="Arial"/>
                <a:sym typeface="Arial"/>
              </a:rPr>
            </a:br>
            <a:r>
              <a:rPr lang="ja-JP" sz="2400" b="1" i="0" u="none" strike="noStrike" cap="none" dirty="0">
                <a:solidFill>
                  <a:srgbClr val="000000"/>
                </a:solidFill>
                <a:latin typeface="Arial"/>
                <a:ea typeface="Arial"/>
                <a:cs typeface="Arial"/>
                <a:sym typeface="Arial"/>
              </a:rPr>
              <a:t>〇〇〇〇</a:t>
            </a:r>
            <a:endParaRPr sz="2400"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2400"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2400" b="1" i="0" u="none" strike="noStrike" cap="none" dirty="0">
              <a:solidFill>
                <a:srgbClr val="000000"/>
              </a:solidFill>
              <a:latin typeface="Arial"/>
              <a:ea typeface="Arial"/>
              <a:cs typeface="Arial"/>
              <a:sym typeface="Arial"/>
            </a:endParaRPr>
          </a:p>
        </p:txBody>
      </p:sp>
      <p:sp>
        <p:nvSpPr>
          <p:cNvPr id="4" name="Google Shape;69;p4">
            <a:extLst>
              <a:ext uri="{FF2B5EF4-FFF2-40B4-BE49-F238E27FC236}">
                <a16:creationId xmlns:a16="http://schemas.microsoft.com/office/drawing/2014/main" id="{1D321509-82EA-4A12-9465-2845F1A89DC6}"/>
              </a:ext>
            </a:extLst>
          </p:cNvPr>
          <p:cNvSpPr txBox="1">
            <a:spLocks noGrp="1"/>
          </p:cNvSpPr>
          <p:nvPr>
            <p:ph type="sldNum" idx="12"/>
          </p:nvPr>
        </p:nvSpPr>
        <p:spPr>
          <a:xfrm>
            <a:off x="8" y="4749892"/>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Clr>
                <a:srgbClr val="000000"/>
              </a:buClr>
              <a:buSzPts val="1100"/>
              <a:buFont typeface="Arial"/>
              <a:buNone/>
            </a:pPr>
            <a:fld id="{00000000-1234-1234-1234-123412341234}" type="slidenum">
              <a:rPr lang="en-US" altLang="ja-JP"/>
              <a:t>1</a:t>
            </a:fld>
            <a:endParaRPr/>
          </a:p>
        </p:txBody>
      </p:sp>
      <p:sp>
        <p:nvSpPr>
          <p:cNvPr id="5" name="テキスト ボックス 4">
            <a:extLst>
              <a:ext uri="{FF2B5EF4-FFF2-40B4-BE49-F238E27FC236}">
                <a16:creationId xmlns:a16="http://schemas.microsoft.com/office/drawing/2014/main" id="{EB9875C8-108E-43FE-A1F0-C50421AB88D8}"/>
              </a:ext>
            </a:extLst>
          </p:cNvPr>
          <p:cNvSpPr txBox="1"/>
          <p:nvPr/>
        </p:nvSpPr>
        <p:spPr>
          <a:xfrm>
            <a:off x="3273819" y="76992"/>
            <a:ext cx="2596363" cy="523220"/>
          </a:xfrm>
          <a:prstGeom prst="rect">
            <a:avLst/>
          </a:prstGeom>
          <a:solidFill>
            <a:srgbClr val="00B0F0"/>
          </a:solidFill>
          <a:ln w="19050">
            <a:solidFill>
              <a:srgbClr val="00B0F0"/>
            </a:solidFill>
            <a:prstDash val="solid"/>
          </a:ln>
        </p:spPr>
        <p:txBody>
          <a:bodyPr wrap="square" rtlCol="0" anchor="ctr">
            <a:spAutoFit/>
          </a:bodyPr>
          <a:lstStyle/>
          <a:p>
            <a:pPr algn="ctr"/>
            <a:r>
              <a:rPr kumimoji="1" lang="en-US" altLang="ja-JP" dirty="0">
                <a:solidFill>
                  <a:schemeClr val="bg1"/>
                </a:solidFill>
                <a:latin typeface="BIZ UDPゴシック" panose="020B0400000000000000" pitchFamily="50" charset="-128"/>
                <a:ea typeface="BIZ UDPゴシック" panose="020B0400000000000000" pitchFamily="50" charset="-128"/>
              </a:rPr>
              <a:t>※</a:t>
            </a:r>
            <a:r>
              <a:rPr kumimoji="1" lang="ja-JP" altLang="en-US" dirty="0">
                <a:solidFill>
                  <a:schemeClr val="bg1"/>
                </a:solidFill>
                <a:latin typeface="BIZ UDPゴシック" panose="020B0400000000000000" pitchFamily="50" charset="-128"/>
                <a:ea typeface="BIZ UDPゴシック" panose="020B0400000000000000" pitchFamily="50" charset="-128"/>
              </a:rPr>
              <a:t>その他加点要素については、全シートを通して評価</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a:extLst>
            <a:ext uri="{FF2B5EF4-FFF2-40B4-BE49-F238E27FC236}">
              <a16:creationId xmlns:a16="http://schemas.microsoft.com/office/drawing/2014/main" id="{F7B08F1C-26C3-8C63-7ADB-BF0BB1855E2C}"/>
            </a:ext>
          </a:extLst>
        </p:cNvPr>
        <p:cNvGrpSpPr/>
        <p:nvPr/>
      </p:nvGrpSpPr>
      <p:grpSpPr>
        <a:xfrm>
          <a:off x="0" y="0"/>
          <a:ext cx="0" cy="0"/>
          <a:chOff x="0" y="0"/>
          <a:chExt cx="0" cy="0"/>
        </a:xfrm>
      </p:grpSpPr>
      <p:sp>
        <p:nvSpPr>
          <p:cNvPr id="69" name="Google Shape;69;p4">
            <a:extLst>
              <a:ext uri="{FF2B5EF4-FFF2-40B4-BE49-F238E27FC236}">
                <a16:creationId xmlns:a16="http://schemas.microsoft.com/office/drawing/2014/main" id="{3285F0B4-635A-DC5E-A84D-23652FF5BA2E}"/>
              </a:ext>
            </a:extLst>
          </p:cNvPr>
          <p:cNvSpPr txBox="1">
            <a:spLocks noGrp="1"/>
          </p:cNvSpPr>
          <p:nvPr>
            <p:ph type="sldNum" idx="12"/>
          </p:nvPr>
        </p:nvSpPr>
        <p:spPr>
          <a:xfrm>
            <a:off x="8" y="4749892"/>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Clr>
                <a:srgbClr val="000000"/>
              </a:buClr>
              <a:buSzPts val="1100"/>
              <a:buFont typeface="Arial"/>
              <a:buNone/>
            </a:pPr>
            <a:fld id="{00000000-1234-1234-1234-123412341234}" type="slidenum">
              <a:rPr lang="en-US" altLang="ja-JP"/>
              <a:t>2</a:t>
            </a:fld>
            <a:endParaRPr/>
          </a:p>
        </p:txBody>
      </p:sp>
      <p:sp>
        <p:nvSpPr>
          <p:cNvPr id="70" name="Google Shape;70;p4">
            <a:extLst>
              <a:ext uri="{FF2B5EF4-FFF2-40B4-BE49-F238E27FC236}">
                <a16:creationId xmlns:a16="http://schemas.microsoft.com/office/drawing/2014/main" id="{0B9B765D-784B-CDEB-B954-6BB2C240BAA3}"/>
              </a:ext>
            </a:extLst>
          </p:cNvPr>
          <p:cNvSpPr txBox="1">
            <a:spLocks noGrp="1"/>
          </p:cNvSpPr>
          <p:nvPr>
            <p:ph type="title"/>
          </p:nvPr>
        </p:nvSpPr>
        <p:spPr>
          <a:xfrm>
            <a:off x="217325" y="168559"/>
            <a:ext cx="8520600" cy="393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rgbClr val="000000"/>
              </a:buClr>
              <a:buSzPts val="1800"/>
              <a:buNone/>
            </a:pPr>
            <a:r>
              <a:rPr lang="en-US" altLang="ja-JP" dirty="0"/>
              <a:t>【</a:t>
            </a:r>
            <a:r>
              <a:rPr lang="ja-JP" altLang="en-US" dirty="0"/>
              <a:t>必須</a:t>
            </a:r>
            <a:r>
              <a:rPr lang="en-US" altLang="ja-JP" dirty="0"/>
              <a:t>】</a:t>
            </a:r>
            <a:r>
              <a:rPr lang="ja-JP" altLang="en-US" dirty="0"/>
              <a:t>取組の内容</a:t>
            </a:r>
            <a:endParaRPr dirty="0"/>
          </a:p>
        </p:txBody>
      </p:sp>
      <p:sp>
        <p:nvSpPr>
          <p:cNvPr id="2" name="Google Shape;71;p4">
            <a:extLst>
              <a:ext uri="{FF2B5EF4-FFF2-40B4-BE49-F238E27FC236}">
                <a16:creationId xmlns:a16="http://schemas.microsoft.com/office/drawing/2014/main" id="{DD6E7A9C-0E8B-B810-4805-E078823CF929}"/>
              </a:ext>
            </a:extLst>
          </p:cNvPr>
          <p:cNvSpPr txBox="1"/>
          <p:nvPr/>
        </p:nvSpPr>
        <p:spPr>
          <a:xfrm>
            <a:off x="274358" y="850604"/>
            <a:ext cx="8722804" cy="353939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ja-JP" sz="1400" b="0" i="0" u="none" strike="noStrike" cap="none" dirty="0">
                <a:solidFill>
                  <a:srgbClr val="FF0000"/>
                </a:solidFill>
                <a:latin typeface="Arial"/>
                <a:ea typeface="Arial"/>
                <a:cs typeface="Arial"/>
                <a:sym typeface="Arial"/>
              </a:rPr>
              <a:t>応募</a:t>
            </a:r>
            <a:r>
              <a:rPr lang="ja-JP" altLang="en-US" sz="1400" b="0" i="0" u="none" strike="noStrike" cap="none" dirty="0">
                <a:solidFill>
                  <a:srgbClr val="FF0000"/>
                </a:solidFill>
                <a:latin typeface="Arial"/>
                <a:ea typeface="Arial"/>
                <a:cs typeface="Arial"/>
                <a:sym typeface="Arial"/>
              </a:rPr>
              <a:t>内容について</a:t>
            </a:r>
            <a:r>
              <a:rPr lang="ja-JP" sz="1400" b="0" i="0" u="none" strike="noStrike" cap="none" dirty="0">
                <a:solidFill>
                  <a:srgbClr val="FF0000"/>
                </a:solidFill>
                <a:latin typeface="Arial"/>
                <a:ea typeface="Arial"/>
                <a:cs typeface="Arial"/>
                <a:sym typeface="Arial"/>
              </a:rPr>
              <a:t>具体的な</a:t>
            </a:r>
            <a:r>
              <a:rPr lang="ja-JP" altLang="en-US" sz="1400" b="0" i="0" u="none" strike="noStrike" cap="none" dirty="0">
                <a:solidFill>
                  <a:srgbClr val="FF0000"/>
                </a:solidFill>
                <a:latin typeface="Arial"/>
                <a:ea typeface="Arial"/>
                <a:cs typeface="Arial"/>
                <a:sym typeface="Arial"/>
              </a:rPr>
              <a:t>取組</a:t>
            </a:r>
            <a:r>
              <a:rPr lang="ja-JP" altLang="en-US" dirty="0">
                <a:solidFill>
                  <a:srgbClr val="FF0000"/>
                </a:solidFill>
              </a:rPr>
              <a:t>の詳細</a:t>
            </a:r>
            <a:r>
              <a:rPr lang="ja-JP" altLang="en-US" sz="1400" b="0" i="0" u="none" strike="noStrike" cap="none" dirty="0">
                <a:solidFill>
                  <a:srgbClr val="FF0000"/>
                </a:solidFill>
                <a:latin typeface="Arial"/>
                <a:ea typeface="Arial"/>
                <a:cs typeface="Arial"/>
                <a:sym typeface="Arial"/>
              </a:rPr>
              <a:t>を</a:t>
            </a:r>
            <a:r>
              <a:rPr lang="ja-JP" sz="1400" b="0" i="0" u="none" strike="noStrike" cap="none" dirty="0">
                <a:solidFill>
                  <a:srgbClr val="FF0000"/>
                </a:solidFill>
                <a:latin typeface="Arial"/>
                <a:ea typeface="Arial"/>
                <a:cs typeface="Arial"/>
                <a:sym typeface="Arial"/>
              </a:rPr>
              <a:t>記載してください。</a:t>
            </a:r>
            <a:endParaRPr sz="1400" b="0" i="0" u="none" strike="noStrike" cap="none" dirty="0">
              <a:solidFill>
                <a:srgbClr val="FF0000"/>
              </a:solidFill>
              <a:latin typeface="Arial"/>
              <a:ea typeface="Arial"/>
              <a:cs typeface="Arial"/>
              <a:sym typeface="Arial"/>
            </a:endParaRPr>
          </a:p>
          <a:p>
            <a:pPr marL="0" marR="0" lvl="0" indent="0" algn="l" rtl="0">
              <a:lnSpc>
                <a:spcPct val="100000"/>
              </a:lnSpc>
              <a:spcBef>
                <a:spcPts val="0"/>
              </a:spcBef>
              <a:spcAft>
                <a:spcPts val="0"/>
              </a:spcAft>
              <a:buNone/>
            </a:pPr>
            <a:r>
              <a:rPr lang="ja-JP" sz="1400" b="0" i="0" u="none" strike="noStrike" cap="none" dirty="0">
                <a:solidFill>
                  <a:srgbClr val="FF0000"/>
                </a:solidFill>
                <a:latin typeface="Arial"/>
                <a:ea typeface="Arial"/>
                <a:cs typeface="Arial"/>
                <a:sym typeface="Arial"/>
              </a:rPr>
              <a:t>図・画像等を用いて</a:t>
            </a:r>
            <a:r>
              <a:rPr lang="ja-JP" altLang="en-US" sz="1400" b="0" i="0" u="none" strike="noStrike" cap="none" dirty="0">
                <a:solidFill>
                  <a:srgbClr val="FF0000"/>
                </a:solidFill>
                <a:latin typeface="Arial"/>
                <a:ea typeface="Arial"/>
                <a:cs typeface="Arial"/>
                <a:sym typeface="Arial"/>
              </a:rPr>
              <a:t>作成していただいて問題</a:t>
            </a:r>
            <a:r>
              <a:rPr lang="ja-JP" altLang="en-US" dirty="0">
                <a:solidFill>
                  <a:srgbClr val="FF0000"/>
                </a:solidFill>
              </a:rPr>
              <a:t>ありません</a:t>
            </a:r>
            <a:r>
              <a:rPr lang="ja-JP" sz="1400" b="0" i="0" u="none" strike="noStrike" cap="none" dirty="0">
                <a:solidFill>
                  <a:srgbClr val="FF0000"/>
                </a:solidFill>
                <a:latin typeface="Arial"/>
                <a:ea typeface="Arial"/>
                <a:cs typeface="Arial"/>
                <a:sym typeface="Arial"/>
              </a:rPr>
              <a:t>。（最大</a:t>
            </a:r>
            <a:r>
              <a:rPr lang="ja-JP" altLang="en-US" sz="1400" b="0" i="0" u="none" strike="noStrike" cap="none" dirty="0">
                <a:solidFill>
                  <a:srgbClr val="FF0000"/>
                </a:solidFill>
                <a:latin typeface="Arial"/>
                <a:ea typeface="Arial"/>
                <a:cs typeface="Arial"/>
                <a:sym typeface="Arial"/>
              </a:rPr>
              <a:t>３</a:t>
            </a:r>
            <a:r>
              <a:rPr lang="ja-JP" sz="1400" b="0" i="0" u="none" strike="noStrike" cap="none" dirty="0">
                <a:solidFill>
                  <a:srgbClr val="FF0000"/>
                </a:solidFill>
                <a:latin typeface="Arial"/>
                <a:ea typeface="Arial"/>
                <a:cs typeface="Arial"/>
                <a:sym typeface="Arial"/>
              </a:rPr>
              <a:t>スライドまで）</a:t>
            </a:r>
            <a:endParaRPr lang="en-US" altLang="ja-JP" sz="1400" b="0" i="0" u="none" strike="noStrike" cap="none" dirty="0">
              <a:solidFill>
                <a:srgbClr val="FF0000"/>
              </a:solidFill>
              <a:latin typeface="Arial"/>
              <a:ea typeface="Arial"/>
              <a:cs typeface="Arial"/>
              <a:sym typeface="Arial"/>
            </a:endParaRPr>
          </a:p>
          <a:p>
            <a:pPr marL="0" marR="0" lvl="0" indent="0" algn="l" rtl="0">
              <a:lnSpc>
                <a:spcPct val="100000"/>
              </a:lnSpc>
              <a:spcBef>
                <a:spcPts val="0"/>
              </a:spcBef>
              <a:spcAft>
                <a:spcPts val="0"/>
              </a:spcAft>
              <a:buNone/>
            </a:pPr>
            <a:endParaRPr lang="en-US" dirty="0">
              <a:solidFill>
                <a:srgbClr val="FF0000"/>
              </a:solidFill>
            </a:endParaRPr>
          </a:p>
          <a:p>
            <a:pPr marL="0" marR="0" lvl="0" indent="0" algn="l" rtl="0">
              <a:lnSpc>
                <a:spcPct val="100000"/>
              </a:lnSpc>
              <a:spcBef>
                <a:spcPts val="0"/>
              </a:spcBef>
              <a:spcAft>
                <a:spcPts val="0"/>
              </a:spcAft>
              <a:buNone/>
            </a:pPr>
            <a:r>
              <a:rPr lang="ja-JP" altLang="en-US" dirty="0">
                <a:solidFill>
                  <a:srgbClr val="FF0000"/>
                </a:solidFill>
              </a:rPr>
              <a:t>＜記入内容</a:t>
            </a:r>
            <a:r>
              <a:rPr lang="en-US" altLang="ja-JP" dirty="0">
                <a:solidFill>
                  <a:srgbClr val="FF0000"/>
                </a:solidFill>
              </a:rPr>
              <a:t> </a:t>
            </a:r>
            <a:r>
              <a:rPr lang="ja-JP" altLang="en-US" dirty="0">
                <a:solidFill>
                  <a:srgbClr val="FF0000"/>
                </a:solidFill>
              </a:rPr>
              <a:t>例＞</a:t>
            </a:r>
            <a:endParaRPr lang="en-US" altLang="ja-JP" dirty="0">
              <a:solidFill>
                <a:srgbClr val="FF0000"/>
              </a:solidFill>
            </a:endParaRPr>
          </a:p>
          <a:p>
            <a:pPr marL="0" marR="0" lvl="0" indent="0" algn="l" rtl="0">
              <a:lnSpc>
                <a:spcPct val="100000"/>
              </a:lnSpc>
              <a:spcBef>
                <a:spcPts val="0"/>
              </a:spcBef>
              <a:spcAft>
                <a:spcPts val="0"/>
              </a:spcAft>
              <a:buNone/>
            </a:pPr>
            <a:r>
              <a:rPr lang="en-US" altLang="ja-JP" dirty="0">
                <a:solidFill>
                  <a:srgbClr val="FF0000"/>
                </a:solidFill>
              </a:rPr>
              <a:t>【</a:t>
            </a:r>
            <a:r>
              <a:rPr lang="ja-JP" altLang="en-US" dirty="0">
                <a:solidFill>
                  <a:srgbClr val="FF0000"/>
                </a:solidFill>
              </a:rPr>
              <a:t>事業者部門</a:t>
            </a:r>
            <a:r>
              <a:rPr lang="en-US" altLang="ja-JP" dirty="0">
                <a:solidFill>
                  <a:srgbClr val="FF0000"/>
                </a:solidFill>
              </a:rPr>
              <a:t>】</a:t>
            </a:r>
            <a:br>
              <a:rPr lang="en-US" altLang="ja-JP" dirty="0">
                <a:solidFill>
                  <a:srgbClr val="FF0000"/>
                </a:solidFill>
              </a:rPr>
            </a:br>
            <a:r>
              <a:rPr lang="en-US" altLang="ja-JP" dirty="0">
                <a:solidFill>
                  <a:srgbClr val="FF0000"/>
                </a:solidFill>
              </a:rPr>
              <a:t>-</a:t>
            </a:r>
            <a:r>
              <a:rPr lang="ja-JP" altLang="en-US" dirty="0">
                <a:solidFill>
                  <a:srgbClr val="FF0000"/>
                </a:solidFill>
              </a:rPr>
              <a:t>課題解決に向けた具体的なアプローチ の内容</a:t>
            </a:r>
            <a:endParaRPr lang="en-US" altLang="ja-JP" dirty="0">
              <a:solidFill>
                <a:srgbClr val="0070C0"/>
              </a:solidFill>
            </a:endParaRPr>
          </a:p>
          <a:p>
            <a:pPr marL="0" marR="0" lvl="0" indent="0" algn="l" rtl="0">
              <a:lnSpc>
                <a:spcPct val="100000"/>
              </a:lnSpc>
              <a:spcBef>
                <a:spcPts val="0"/>
              </a:spcBef>
              <a:spcAft>
                <a:spcPts val="0"/>
              </a:spcAft>
              <a:buNone/>
            </a:pPr>
            <a:r>
              <a:rPr lang="en-US" altLang="ja-JP" dirty="0">
                <a:solidFill>
                  <a:srgbClr val="FF0000"/>
                </a:solidFill>
              </a:rPr>
              <a:t>-</a:t>
            </a:r>
            <a:r>
              <a:rPr lang="ja-JP" altLang="en-US" dirty="0">
                <a:solidFill>
                  <a:srgbClr val="FF0000"/>
                </a:solidFill>
              </a:rPr>
              <a:t>実施事項の全体像と取組段階</a:t>
            </a:r>
            <a:endParaRPr lang="en-US" altLang="ja-JP" dirty="0">
              <a:solidFill>
                <a:srgbClr val="0070C0"/>
              </a:solidFill>
            </a:endParaRPr>
          </a:p>
          <a:p>
            <a:pPr marL="0" marR="0" lvl="0" indent="0" algn="l" rtl="0">
              <a:lnSpc>
                <a:spcPct val="100000"/>
              </a:lnSpc>
              <a:spcBef>
                <a:spcPts val="0"/>
              </a:spcBef>
              <a:spcAft>
                <a:spcPts val="0"/>
              </a:spcAft>
              <a:buNone/>
            </a:pPr>
            <a:r>
              <a:rPr lang="en-US" altLang="ja-JP" dirty="0">
                <a:solidFill>
                  <a:srgbClr val="FF0000"/>
                </a:solidFill>
              </a:rPr>
              <a:t>-</a:t>
            </a:r>
            <a:r>
              <a:rPr lang="ja-JP" altLang="en-US" dirty="0">
                <a:solidFill>
                  <a:srgbClr val="FF0000"/>
                </a:solidFill>
              </a:rPr>
              <a:t>工夫した点・独自の取組を施した点 </a:t>
            </a:r>
            <a:endParaRPr lang="en-US" altLang="ja-JP" dirty="0">
              <a:solidFill>
                <a:srgbClr val="FF0000"/>
              </a:solidFill>
            </a:endParaRPr>
          </a:p>
          <a:p>
            <a:pPr marL="0" marR="0" lvl="0" indent="0" algn="l" rtl="0">
              <a:lnSpc>
                <a:spcPct val="100000"/>
              </a:lnSpc>
              <a:spcBef>
                <a:spcPts val="0"/>
              </a:spcBef>
              <a:spcAft>
                <a:spcPts val="0"/>
              </a:spcAft>
              <a:buNone/>
            </a:pPr>
            <a:r>
              <a:rPr lang="en-US" altLang="ja-JP" dirty="0">
                <a:solidFill>
                  <a:srgbClr val="FF0000"/>
                </a:solidFill>
              </a:rPr>
              <a:t>-</a:t>
            </a:r>
            <a:r>
              <a:rPr lang="ja-JP" altLang="en-US" dirty="0">
                <a:solidFill>
                  <a:srgbClr val="FF0000"/>
                </a:solidFill>
              </a:rPr>
              <a:t>障壁となった課題と克服方法 </a:t>
            </a:r>
            <a:endParaRPr lang="en-US" altLang="ja-JP" dirty="0">
              <a:solidFill>
                <a:srgbClr val="FF0000"/>
              </a:solidFill>
            </a:endParaRPr>
          </a:p>
          <a:p>
            <a:pPr marL="0" marR="0" lvl="0" indent="0" algn="l" rtl="0">
              <a:lnSpc>
                <a:spcPct val="100000"/>
              </a:lnSpc>
              <a:spcBef>
                <a:spcPts val="0"/>
              </a:spcBef>
              <a:spcAft>
                <a:spcPts val="0"/>
              </a:spcAft>
              <a:buNone/>
            </a:pPr>
            <a:r>
              <a:rPr lang="en-US" altLang="ja-JP" dirty="0">
                <a:solidFill>
                  <a:srgbClr val="FF0000"/>
                </a:solidFill>
              </a:rPr>
              <a:t>-</a:t>
            </a:r>
            <a:r>
              <a:rPr lang="ja-JP" altLang="en-US" dirty="0">
                <a:solidFill>
                  <a:srgbClr val="FF0000"/>
                </a:solidFill>
              </a:rPr>
              <a:t>デジタル技術の活用方法　など</a:t>
            </a:r>
            <a:endParaRPr lang="en-US" altLang="ja-JP" dirty="0">
              <a:solidFill>
                <a:srgbClr val="FF0000"/>
              </a:solidFill>
            </a:endParaRPr>
          </a:p>
          <a:p>
            <a:pPr marL="0" marR="0" lvl="0" indent="0" algn="l" rtl="0">
              <a:lnSpc>
                <a:spcPct val="100000"/>
              </a:lnSpc>
              <a:spcBef>
                <a:spcPts val="0"/>
              </a:spcBef>
              <a:spcAft>
                <a:spcPts val="0"/>
              </a:spcAft>
              <a:buNone/>
            </a:pPr>
            <a:endParaRPr lang="en-US" altLang="ja-JP" sz="1400" b="1" i="0" u="none" strike="noStrike" cap="none" dirty="0">
              <a:solidFill>
                <a:srgbClr val="FF0000"/>
              </a:solidFill>
              <a:latin typeface="Arial"/>
              <a:ea typeface="Arial"/>
              <a:cs typeface="Arial"/>
              <a:sym typeface="Arial"/>
            </a:endParaRPr>
          </a:p>
          <a:p>
            <a:pPr marL="0" marR="0" lvl="0" indent="0" algn="l" rtl="0">
              <a:lnSpc>
                <a:spcPct val="100000"/>
              </a:lnSpc>
              <a:spcBef>
                <a:spcPts val="0"/>
              </a:spcBef>
              <a:spcAft>
                <a:spcPts val="0"/>
              </a:spcAft>
              <a:buNone/>
            </a:pPr>
            <a:r>
              <a:rPr lang="en-US" altLang="ja-JP" dirty="0">
                <a:solidFill>
                  <a:srgbClr val="FF0000"/>
                </a:solidFill>
              </a:rPr>
              <a:t>【</a:t>
            </a:r>
            <a:r>
              <a:rPr lang="ja-JP" altLang="en-US" dirty="0">
                <a:solidFill>
                  <a:srgbClr val="FF0000"/>
                </a:solidFill>
              </a:rPr>
              <a:t>市民・学生部門</a:t>
            </a:r>
            <a:r>
              <a:rPr lang="en-US" altLang="ja-JP" dirty="0">
                <a:solidFill>
                  <a:srgbClr val="FF0000"/>
                </a:solidFill>
              </a:rPr>
              <a:t>】</a:t>
            </a:r>
          </a:p>
          <a:p>
            <a:r>
              <a:rPr lang="en-US" altLang="ja-JP" dirty="0">
                <a:solidFill>
                  <a:srgbClr val="FF0000"/>
                </a:solidFill>
              </a:rPr>
              <a:t>-</a:t>
            </a:r>
            <a:r>
              <a:rPr lang="ja-JP" altLang="en-US" dirty="0">
                <a:solidFill>
                  <a:srgbClr val="FF0000"/>
                </a:solidFill>
              </a:rPr>
              <a:t>課題解決に向けた具体的なアプローチ の内容</a:t>
            </a:r>
            <a:endParaRPr lang="en-US" altLang="ja-JP" dirty="0">
              <a:solidFill>
                <a:srgbClr val="FF0000"/>
              </a:solidFill>
            </a:endParaRPr>
          </a:p>
          <a:p>
            <a:pPr marL="0" marR="0" lvl="0" indent="0" algn="l" rtl="0">
              <a:lnSpc>
                <a:spcPct val="100000"/>
              </a:lnSpc>
              <a:spcBef>
                <a:spcPts val="0"/>
              </a:spcBef>
              <a:spcAft>
                <a:spcPts val="0"/>
              </a:spcAft>
              <a:buNone/>
            </a:pPr>
            <a:r>
              <a:rPr lang="en-US" altLang="ja-JP" sz="1400" i="0" u="none" strike="noStrike" cap="none" dirty="0">
                <a:solidFill>
                  <a:srgbClr val="FF0000"/>
                </a:solidFill>
                <a:latin typeface="Arial"/>
                <a:ea typeface="Arial"/>
                <a:cs typeface="Arial"/>
                <a:sym typeface="Arial"/>
              </a:rPr>
              <a:t>-</a:t>
            </a:r>
            <a:r>
              <a:rPr lang="ja-JP" altLang="en-US" sz="1400" i="0" u="none" strike="noStrike" cap="none" dirty="0">
                <a:solidFill>
                  <a:srgbClr val="FF0000"/>
                </a:solidFill>
                <a:latin typeface="Arial"/>
                <a:ea typeface="Arial"/>
                <a:cs typeface="Arial"/>
                <a:sym typeface="Arial"/>
              </a:rPr>
              <a:t>実現のために必要なこと</a:t>
            </a:r>
            <a:endParaRPr lang="en-US" altLang="ja-JP" sz="1400" i="0" u="none" strike="noStrike" cap="none" dirty="0">
              <a:solidFill>
                <a:srgbClr val="FF0000"/>
              </a:solidFill>
              <a:latin typeface="Arial"/>
              <a:ea typeface="Arial"/>
              <a:cs typeface="Arial"/>
              <a:sym typeface="Arial"/>
            </a:endParaRPr>
          </a:p>
          <a:p>
            <a:pPr marL="0" marR="0" lvl="0" indent="0" algn="l" rtl="0">
              <a:lnSpc>
                <a:spcPct val="100000"/>
              </a:lnSpc>
              <a:spcBef>
                <a:spcPts val="0"/>
              </a:spcBef>
              <a:spcAft>
                <a:spcPts val="0"/>
              </a:spcAft>
              <a:buNone/>
            </a:pPr>
            <a:r>
              <a:rPr lang="en-US" altLang="ja-JP" dirty="0">
                <a:solidFill>
                  <a:srgbClr val="FF0000"/>
                </a:solidFill>
              </a:rPr>
              <a:t>-</a:t>
            </a:r>
            <a:r>
              <a:rPr lang="ja-JP" altLang="en-US" dirty="0">
                <a:solidFill>
                  <a:srgbClr val="FF0000"/>
                </a:solidFill>
              </a:rPr>
              <a:t>独自のアイデア、研究における着眼点</a:t>
            </a:r>
            <a:endParaRPr lang="en-US" altLang="ja-JP" dirty="0">
              <a:solidFill>
                <a:srgbClr val="FF0000"/>
              </a:solidFill>
            </a:endParaRPr>
          </a:p>
          <a:p>
            <a:pPr marL="0" marR="0" lvl="0" indent="0" algn="l" rtl="0">
              <a:lnSpc>
                <a:spcPct val="100000"/>
              </a:lnSpc>
              <a:spcBef>
                <a:spcPts val="0"/>
              </a:spcBef>
              <a:spcAft>
                <a:spcPts val="0"/>
              </a:spcAft>
              <a:buNone/>
            </a:pPr>
            <a:r>
              <a:rPr lang="en-US" altLang="ja-JP" sz="1400" i="0" u="none" strike="noStrike" cap="none" dirty="0">
                <a:solidFill>
                  <a:srgbClr val="FF0000"/>
                </a:solidFill>
                <a:latin typeface="Arial"/>
                <a:ea typeface="Arial"/>
                <a:cs typeface="Arial"/>
                <a:sym typeface="Arial"/>
              </a:rPr>
              <a:t>-</a:t>
            </a:r>
            <a:r>
              <a:rPr lang="ja-JP" altLang="en-US" sz="1400" i="0" u="none" strike="noStrike" cap="none" dirty="0">
                <a:solidFill>
                  <a:srgbClr val="FF0000"/>
                </a:solidFill>
                <a:latin typeface="Arial"/>
                <a:ea typeface="Arial"/>
                <a:cs typeface="Arial"/>
                <a:sym typeface="Arial"/>
              </a:rPr>
              <a:t>デジタル技術をどのように活用することで地域活性化につなげるか　など</a:t>
            </a:r>
            <a:endParaRPr sz="1400" i="0" u="none" strike="noStrike" cap="none" dirty="0">
              <a:solidFill>
                <a:srgbClr val="FF0000"/>
              </a:solidFill>
              <a:latin typeface="Arial"/>
              <a:ea typeface="Arial"/>
              <a:cs typeface="Arial"/>
              <a:sym typeface="Arial"/>
            </a:endParaRPr>
          </a:p>
        </p:txBody>
      </p:sp>
      <p:sp>
        <p:nvSpPr>
          <p:cNvPr id="3" name="テキスト ボックス 2">
            <a:extLst>
              <a:ext uri="{FF2B5EF4-FFF2-40B4-BE49-F238E27FC236}">
                <a16:creationId xmlns:a16="http://schemas.microsoft.com/office/drawing/2014/main" id="{A156A776-B651-4543-AEE0-25DD8E88367F}"/>
              </a:ext>
            </a:extLst>
          </p:cNvPr>
          <p:cNvSpPr txBox="1"/>
          <p:nvPr/>
        </p:nvSpPr>
        <p:spPr>
          <a:xfrm>
            <a:off x="3857833" y="103749"/>
            <a:ext cx="1428333" cy="523220"/>
          </a:xfrm>
          <a:prstGeom prst="rect">
            <a:avLst/>
          </a:prstGeom>
          <a:solidFill>
            <a:srgbClr val="00B0F0"/>
          </a:solidFill>
          <a:ln w="19050">
            <a:solidFill>
              <a:srgbClr val="00B0F0"/>
            </a:solidFill>
            <a:prstDash val="solid"/>
          </a:ln>
        </p:spPr>
        <p:txBody>
          <a:bodyPr wrap="square" rtlCol="0" anchor="ctr">
            <a:spAutoFit/>
          </a:bodyPr>
          <a:lstStyle/>
          <a:p>
            <a:pPr algn="ctr"/>
            <a:r>
              <a:rPr kumimoji="1" lang="en-US" altLang="ja-JP" dirty="0">
                <a:solidFill>
                  <a:schemeClr val="bg1"/>
                </a:solidFill>
                <a:latin typeface="BIZ UDPゴシック" panose="020B0400000000000000" pitchFamily="50" charset="-128"/>
                <a:ea typeface="BIZ UDPゴシック" panose="020B0400000000000000" pitchFamily="50" charset="-128"/>
              </a:rPr>
              <a:t>〔</a:t>
            </a:r>
            <a:r>
              <a:rPr kumimoji="1" lang="ja-JP" altLang="en-US" dirty="0">
                <a:solidFill>
                  <a:schemeClr val="bg1"/>
                </a:solidFill>
                <a:latin typeface="BIZ UDPゴシック" panose="020B0400000000000000" pitchFamily="50" charset="-128"/>
                <a:ea typeface="BIZ UDPゴシック" panose="020B0400000000000000" pitchFamily="50" charset="-128"/>
              </a:rPr>
              <a:t>主な評価項目</a:t>
            </a:r>
            <a:r>
              <a:rPr kumimoji="1" lang="en-US" altLang="ja-JP" dirty="0">
                <a:solidFill>
                  <a:schemeClr val="bg1"/>
                </a:solidFill>
                <a:latin typeface="BIZ UDPゴシック" panose="020B0400000000000000" pitchFamily="50" charset="-128"/>
                <a:ea typeface="BIZ UDPゴシック" panose="020B0400000000000000" pitchFamily="50" charset="-128"/>
              </a:rPr>
              <a:t>〕</a:t>
            </a:r>
          </a:p>
          <a:p>
            <a:pPr lvl="1" algn="ctr"/>
            <a:r>
              <a:rPr kumimoji="1" lang="ja-JP" altLang="en-US" dirty="0">
                <a:solidFill>
                  <a:schemeClr val="bg1"/>
                </a:solidFill>
                <a:latin typeface="BIZ UDPゴシック" panose="020B0400000000000000" pitchFamily="50" charset="-128"/>
                <a:ea typeface="BIZ UDPゴシック" panose="020B0400000000000000" pitchFamily="50" charset="-128"/>
              </a:rPr>
              <a:t>新規性、公共性</a:t>
            </a:r>
          </a:p>
        </p:txBody>
      </p:sp>
    </p:spTree>
    <p:extLst>
      <p:ext uri="{BB962C8B-B14F-4D97-AF65-F5344CB8AC3E}">
        <p14:creationId xmlns:p14="http://schemas.microsoft.com/office/powerpoint/2010/main" val="3161335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a:extLst>
            <a:ext uri="{FF2B5EF4-FFF2-40B4-BE49-F238E27FC236}">
              <a16:creationId xmlns:a16="http://schemas.microsoft.com/office/drawing/2014/main" id="{7096A58B-7869-B767-3B33-C003EB879699}"/>
            </a:ext>
          </a:extLst>
        </p:cNvPr>
        <p:cNvGrpSpPr/>
        <p:nvPr/>
      </p:nvGrpSpPr>
      <p:grpSpPr>
        <a:xfrm>
          <a:off x="0" y="0"/>
          <a:ext cx="0" cy="0"/>
          <a:chOff x="0" y="0"/>
          <a:chExt cx="0" cy="0"/>
        </a:xfrm>
      </p:grpSpPr>
      <p:sp>
        <p:nvSpPr>
          <p:cNvPr id="69" name="Google Shape;69;p4">
            <a:extLst>
              <a:ext uri="{FF2B5EF4-FFF2-40B4-BE49-F238E27FC236}">
                <a16:creationId xmlns:a16="http://schemas.microsoft.com/office/drawing/2014/main" id="{4A6EC6DC-875D-2E90-94AB-C552881830F5}"/>
              </a:ext>
            </a:extLst>
          </p:cNvPr>
          <p:cNvSpPr txBox="1">
            <a:spLocks noGrp="1"/>
          </p:cNvSpPr>
          <p:nvPr>
            <p:ph type="sldNum" idx="12"/>
          </p:nvPr>
        </p:nvSpPr>
        <p:spPr>
          <a:xfrm>
            <a:off x="8" y="4749892"/>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Clr>
                <a:srgbClr val="000000"/>
              </a:buClr>
              <a:buSzPts val="1100"/>
              <a:buFont typeface="Arial"/>
              <a:buNone/>
            </a:pPr>
            <a:fld id="{00000000-1234-1234-1234-123412341234}" type="slidenum">
              <a:rPr lang="en-US" altLang="ja-JP"/>
              <a:t>3</a:t>
            </a:fld>
            <a:endParaRPr/>
          </a:p>
        </p:txBody>
      </p:sp>
      <p:sp>
        <p:nvSpPr>
          <p:cNvPr id="70" name="Google Shape;70;p4">
            <a:extLst>
              <a:ext uri="{FF2B5EF4-FFF2-40B4-BE49-F238E27FC236}">
                <a16:creationId xmlns:a16="http://schemas.microsoft.com/office/drawing/2014/main" id="{2400996E-E893-BF2C-DE49-14DB2369FD0B}"/>
              </a:ext>
            </a:extLst>
          </p:cNvPr>
          <p:cNvSpPr txBox="1">
            <a:spLocks noGrp="1"/>
          </p:cNvSpPr>
          <p:nvPr>
            <p:ph type="title"/>
          </p:nvPr>
        </p:nvSpPr>
        <p:spPr>
          <a:xfrm>
            <a:off x="217325" y="168559"/>
            <a:ext cx="8520600" cy="393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rgbClr val="000000"/>
              </a:buClr>
              <a:buSzPts val="1800"/>
              <a:buNone/>
            </a:pPr>
            <a:r>
              <a:rPr lang="en-US" altLang="ja-JP" dirty="0"/>
              <a:t>【</a:t>
            </a:r>
            <a:r>
              <a:rPr lang="ja-JP" altLang="en-US" dirty="0"/>
              <a:t>必須</a:t>
            </a:r>
            <a:r>
              <a:rPr lang="en-US" altLang="ja-JP" dirty="0"/>
              <a:t>】</a:t>
            </a:r>
            <a:r>
              <a:rPr lang="ja-JP" altLang="en-US" dirty="0"/>
              <a:t>成果、反応（想定される効果）</a:t>
            </a:r>
            <a:br>
              <a:rPr lang="en-US" altLang="ja-JP" dirty="0"/>
            </a:br>
            <a:endParaRPr dirty="0"/>
          </a:p>
        </p:txBody>
      </p:sp>
      <p:sp>
        <p:nvSpPr>
          <p:cNvPr id="2" name="Google Shape;71;p4">
            <a:extLst>
              <a:ext uri="{FF2B5EF4-FFF2-40B4-BE49-F238E27FC236}">
                <a16:creationId xmlns:a16="http://schemas.microsoft.com/office/drawing/2014/main" id="{6EB57B1F-4684-6D00-B665-7AE5AF72A642}"/>
              </a:ext>
            </a:extLst>
          </p:cNvPr>
          <p:cNvSpPr txBox="1"/>
          <p:nvPr/>
        </p:nvSpPr>
        <p:spPr>
          <a:xfrm>
            <a:off x="274358" y="850604"/>
            <a:ext cx="8520600" cy="39702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ja-JP" altLang="en-US" dirty="0">
                <a:solidFill>
                  <a:srgbClr val="FF0000"/>
                </a:solidFill>
              </a:rPr>
              <a:t>取組前後の変化、その成果や効果（想定含む）について記載してください。</a:t>
            </a:r>
            <a:endParaRPr lang="en-US" altLang="ja-JP" dirty="0">
              <a:solidFill>
                <a:srgbClr val="FF0000"/>
              </a:solidFill>
            </a:endParaRPr>
          </a:p>
          <a:p>
            <a:r>
              <a:rPr lang="ja-JP" altLang="ja-JP" dirty="0">
                <a:solidFill>
                  <a:srgbClr val="FF0000"/>
                </a:solidFill>
              </a:rPr>
              <a:t>図・画像等を用いて</a:t>
            </a:r>
            <a:r>
              <a:rPr lang="ja-JP" altLang="en-US" dirty="0">
                <a:solidFill>
                  <a:srgbClr val="FF0000"/>
                </a:solidFill>
              </a:rPr>
              <a:t>作成していただいて問題ありません</a:t>
            </a:r>
            <a:r>
              <a:rPr lang="ja-JP" altLang="ja-JP" dirty="0">
                <a:solidFill>
                  <a:srgbClr val="FF0000"/>
                </a:solidFill>
              </a:rPr>
              <a:t>。 </a:t>
            </a:r>
            <a:r>
              <a:rPr lang="ja-JP" altLang="en-US" sz="1400" b="0" i="0" u="none" strike="noStrike" cap="none" dirty="0">
                <a:solidFill>
                  <a:srgbClr val="FF0000"/>
                </a:solidFill>
                <a:latin typeface="Arial"/>
                <a:ea typeface="Arial"/>
                <a:cs typeface="Arial"/>
                <a:sym typeface="Arial"/>
              </a:rPr>
              <a:t>（最大</a:t>
            </a:r>
            <a:r>
              <a:rPr lang="ja-JP" altLang="en-US" dirty="0">
                <a:solidFill>
                  <a:srgbClr val="FF0000"/>
                </a:solidFill>
              </a:rPr>
              <a:t>２</a:t>
            </a:r>
            <a:r>
              <a:rPr lang="ja-JP" altLang="en-US" sz="1400" b="0" i="0" u="none" strike="noStrike" cap="none" dirty="0">
                <a:solidFill>
                  <a:srgbClr val="FF0000"/>
                </a:solidFill>
                <a:latin typeface="Arial"/>
                <a:ea typeface="Arial"/>
                <a:cs typeface="Arial"/>
                <a:sym typeface="Arial"/>
              </a:rPr>
              <a:t>スライドまで）</a:t>
            </a:r>
            <a:endParaRPr lang="en-US" altLang="ja-JP" sz="1400" b="0" i="0" u="none" strike="noStrike" cap="none" dirty="0">
              <a:solidFill>
                <a:srgbClr val="FF0000"/>
              </a:solidFill>
              <a:latin typeface="Arial"/>
              <a:ea typeface="Arial"/>
              <a:cs typeface="Arial"/>
              <a:sym typeface="Arial"/>
            </a:endParaRPr>
          </a:p>
          <a:p>
            <a:br>
              <a:rPr lang="en-US" altLang="ja-JP" dirty="0">
                <a:solidFill>
                  <a:srgbClr val="FF0000"/>
                </a:solidFill>
              </a:rPr>
            </a:br>
            <a:r>
              <a:rPr lang="ja-JP" altLang="en-US" dirty="0">
                <a:solidFill>
                  <a:srgbClr val="FF0000"/>
                </a:solidFill>
              </a:rPr>
              <a:t>＜記入内容</a:t>
            </a:r>
            <a:r>
              <a:rPr lang="en-US" altLang="ja-JP" dirty="0">
                <a:solidFill>
                  <a:srgbClr val="FF0000"/>
                </a:solidFill>
              </a:rPr>
              <a:t> </a:t>
            </a:r>
            <a:r>
              <a:rPr lang="ja-JP" altLang="en-US" dirty="0">
                <a:solidFill>
                  <a:srgbClr val="FF0000"/>
                </a:solidFill>
              </a:rPr>
              <a:t>例＞</a:t>
            </a:r>
            <a:endParaRPr lang="en-US" altLang="ja-JP" dirty="0">
              <a:solidFill>
                <a:srgbClr val="FF0000"/>
              </a:solidFill>
            </a:endParaRPr>
          </a:p>
          <a:p>
            <a:r>
              <a:rPr lang="en-US" altLang="ja-JP" dirty="0">
                <a:solidFill>
                  <a:srgbClr val="FF0000"/>
                </a:solidFill>
              </a:rPr>
              <a:t>【</a:t>
            </a:r>
            <a:r>
              <a:rPr lang="ja-JP" altLang="en-US" dirty="0">
                <a:solidFill>
                  <a:srgbClr val="FF0000"/>
                </a:solidFill>
              </a:rPr>
              <a:t>事業者部門</a:t>
            </a:r>
            <a:r>
              <a:rPr lang="en-US" altLang="ja-JP" dirty="0">
                <a:solidFill>
                  <a:srgbClr val="FF0000"/>
                </a:solidFill>
              </a:rPr>
              <a:t>】</a:t>
            </a:r>
          </a:p>
          <a:p>
            <a:r>
              <a:rPr lang="en-US" altLang="ja-JP" dirty="0">
                <a:solidFill>
                  <a:srgbClr val="FF0000"/>
                </a:solidFill>
              </a:rPr>
              <a:t>-</a:t>
            </a:r>
            <a:r>
              <a:rPr lang="ja-JP" altLang="en-US" dirty="0">
                <a:solidFill>
                  <a:srgbClr val="FF0000"/>
                </a:solidFill>
              </a:rPr>
              <a:t>定量的な成果（コストカットできた金額、利用者アンケートの数値など） </a:t>
            </a:r>
            <a:endParaRPr lang="en-US" altLang="ja-JP" dirty="0">
              <a:solidFill>
                <a:srgbClr val="FF0000"/>
              </a:solidFill>
            </a:endParaRPr>
          </a:p>
          <a:p>
            <a:r>
              <a:rPr lang="en-US" altLang="ja-JP" dirty="0">
                <a:solidFill>
                  <a:srgbClr val="FF0000"/>
                </a:solidFill>
              </a:rPr>
              <a:t>-</a:t>
            </a:r>
            <a:r>
              <a:rPr lang="ja-JP" altLang="en-US" dirty="0">
                <a:solidFill>
                  <a:srgbClr val="FF0000"/>
                </a:solidFill>
              </a:rPr>
              <a:t>定性的な効果（組織・文化への影響）</a:t>
            </a:r>
            <a:endParaRPr lang="en-US" altLang="ja-JP" dirty="0">
              <a:solidFill>
                <a:srgbClr val="FF0000"/>
              </a:solidFill>
            </a:endParaRPr>
          </a:p>
          <a:p>
            <a:r>
              <a:rPr lang="en-US" altLang="ja-JP" dirty="0">
                <a:solidFill>
                  <a:srgbClr val="FF0000"/>
                </a:solidFill>
              </a:rPr>
              <a:t>-</a:t>
            </a:r>
            <a:r>
              <a:rPr lang="ja-JP" altLang="en-US" dirty="0">
                <a:solidFill>
                  <a:srgbClr val="FF0000"/>
                </a:solidFill>
              </a:rPr>
              <a:t>想定以上の波及効果 の内容</a:t>
            </a:r>
            <a:endParaRPr lang="en-US" altLang="ja-JP" dirty="0">
              <a:solidFill>
                <a:srgbClr val="FF0000"/>
              </a:solidFill>
            </a:endParaRPr>
          </a:p>
          <a:p>
            <a:r>
              <a:rPr lang="en-US" altLang="ja-JP" dirty="0">
                <a:solidFill>
                  <a:srgbClr val="FF0000"/>
                </a:solidFill>
              </a:rPr>
              <a:t>-</a:t>
            </a:r>
            <a:r>
              <a:rPr lang="ja-JP" altLang="en-US" dirty="0">
                <a:solidFill>
                  <a:srgbClr val="FF0000"/>
                </a:solidFill>
              </a:rPr>
              <a:t>ステークホルダーへの影響 </a:t>
            </a:r>
            <a:endParaRPr lang="en-US" altLang="ja-JP" dirty="0">
              <a:solidFill>
                <a:srgbClr val="FF0000"/>
              </a:solidFill>
            </a:endParaRPr>
          </a:p>
          <a:p>
            <a:r>
              <a:rPr lang="en-US" altLang="ja-JP" dirty="0">
                <a:solidFill>
                  <a:srgbClr val="FF0000"/>
                </a:solidFill>
              </a:rPr>
              <a:t>-</a:t>
            </a:r>
            <a:r>
              <a:rPr lang="ja-JP" altLang="en-US" dirty="0">
                <a:solidFill>
                  <a:srgbClr val="FF0000"/>
                </a:solidFill>
              </a:rPr>
              <a:t>社会・環境への貢献 </a:t>
            </a:r>
            <a:endParaRPr lang="en-US" altLang="ja-JP" dirty="0">
              <a:solidFill>
                <a:srgbClr val="FF0000"/>
              </a:solidFill>
            </a:endParaRPr>
          </a:p>
          <a:p>
            <a:r>
              <a:rPr lang="en-US" altLang="ja-JP" dirty="0">
                <a:solidFill>
                  <a:srgbClr val="FF0000"/>
                </a:solidFill>
              </a:rPr>
              <a:t>-</a:t>
            </a:r>
            <a:r>
              <a:rPr lang="ja-JP" altLang="en-US" dirty="0">
                <a:solidFill>
                  <a:srgbClr val="FF0000"/>
                </a:solidFill>
              </a:rPr>
              <a:t>投資対効果（</a:t>
            </a:r>
            <a:r>
              <a:rPr lang="en" altLang="ja-JP" dirty="0">
                <a:solidFill>
                  <a:srgbClr val="FF0000"/>
                </a:solidFill>
              </a:rPr>
              <a:t>ROI</a:t>
            </a:r>
            <a:r>
              <a:rPr lang="ja-JP" altLang="en" dirty="0">
                <a:solidFill>
                  <a:srgbClr val="FF0000"/>
                </a:solidFill>
              </a:rPr>
              <a:t>）</a:t>
            </a:r>
            <a:r>
              <a:rPr lang="ja-JP" altLang="en-US" dirty="0">
                <a:solidFill>
                  <a:srgbClr val="FF0000"/>
                </a:solidFill>
              </a:rPr>
              <a:t>　など</a:t>
            </a:r>
            <a:endParaRPr lang="en-US" altLang="ja-JP" dirty="0">
              <a:solidFill>
                <a:srgbClr val="FF0000"/>
              </a:solidFill>
            </a:endParaRPr>
          </a:p>
          <a:p>
            <a:endParaRPr lang="en-US" altLang="ja-JP" dirty="0">
              <a:solidFill>
                <a:srgbClr val="FF0000"/>
              </a:solidFill>
            </a:endParaRPr>
          </a:p>
          <a:p>
            <a:r>
              <a:rPr lang="en-US" altLang="ja-JP" dirty="0">
                <a:solidFill>
                  <a:srgbClr val="FF0000"/>
                </a:solidFill>
              </a:rPr>
              <a:t>【</a:t>
            </a:r>
            <a:r>
              <a:rPr lang="ja-JP" altLang="en-US" dirty="0">
                <a:solidFill>
                  <a:srgbClr val="FF0000"/>
                </a:solidFill>
              </a:rPr>
              <a:t>市民・学生部門</a:t>
            </a:r>
            <a:r>
              <a:rPr lang="en-US" altLang="ja-JP" dirty="0">
                <a:solidFill>
                  <a:srgbClr val="FF0000"/>
                </a:solidFill>
              </a:rPr>
              <a:t>】</a:t>
            </a:r>
          </a:p>
          <a:p>
            <a:r>
              <a:rPr lang="en-US" altLang="ja-JP" dirty="0">
                <a:solidFill>
                  <a:srgbClr val="FF0000"/>
                </a:solidFill>
              </a:rPr>
              <a:t>-</a:t>
            </a:r>
            <a:r>
              <a:rPr lang="ja-JP" altLang="en-US" dirty="0">
                <a:solidFill>
                  <a:srgbClr val="FF0000"/>
                </a:solidFill>
              </a:rPr>
              <a:t>定量的な成果（研究結果、アンケートの結果など） </a:t>
            </a:r>
            <a:endParaRPr lang="en-US" altLang="ja-JP" dirty="0">
              <a:solidFill>
                <a:srgbClr val="FF0000"/>
              </a:solidFill>
            </a:endParaRPr>
          </a:p>
          <a:p>
            <a:r>
              <a:rPr lang="en-US" altLang="ja-JP" dirty="0">
                <a:solidFill>
                  <a:srgbClr val="FF0000"/>
                </a:solidFill>
              </a:rPr>
              <a:t>-</a:t>
            </a:r>
            <a:r>
              <a:rPr lang="ja-JP" altLang="en-US" dirty="0">
                <a:solidFill>
                  <a:srgbClr val="FF0000"/>
                </a:solidFill>
              </a:rPr>
              <a:t>定性的な効果（地域への影響）</a:t>
            </a:r>
            <a:endParaRPr lang="en-US" altLang="ja-JP" dirty="0">
              <a:solidFill>
                <a:srgbClr val="FF0000"/>
              </a:solidFill>
            </a:endParaRPr>
          </a:p>
          <a:p>
            <a:r>
              <a:rPr lang="en-US" altLang="ja-JP" dirty="0">
                <a:solidFill>
                  <a:srgbClr val="FF0000"/>
                </a:solidFill>
              </a:rPr>
              <a:t>-</a:t>
            </a:r>
            <a:r>
              <a:rPr lang="ja-JP" altLang="en-US" dirty="0">
                <a:solidFill>
                  <a:srgbClr val="FF0000"/>
                </a:solidFill>
              </a:rPr>
              <a:t>実現の際のメリット</a:t>
            </a:r>
            <a:endParaRPr lang="en-US" altLang="ja-JP" dirty="0">
              <a:solidFill>
                <a:srgbClr val="FF0000"/>
              </a:solidFill>
            </a:endParaRPr>
          </a:p>
          <a:p>
            <a:r>
              <a:rPr lang="en-US" altLang="ja-JP" dirty="0">
                <a:solidFill>
                  <a:srgbClr val="FF0000"/>
                </a:solidFill>
              </a:rPr>
              <a:t>-</a:t>
            </a:r>
            <a:r>
              <a:rPr lang="ja-JP" altLang="en-US" dirty="0">
                <a:solidFill>
                  <a:srgbClr val="FF0000"/>
                </a:solidFill>
              </a:rPr>
              <a:t>地域社会・環境への貢献</a:t>
            </a:r>
            <a:endParaRPr lang="en-US" altLang="ja-JP" dirty="0">
              <a:solidFill>
                <a:srgbClr val="FF0000"/>
              </a:solidFill>
            </a:endParaRPr>
          </a:p>
          <a:p>
            <a:r>
              <a:rPr lang="en-US" altLang="ja-JP" dirty="0">
                <a:solidFill>
                  <a:srgbClr val="FF0000"/>
                </a:solidFill>
              </a:rPr>
              <a:t>-</a:t>
            </a:r>
            <a:r>
              <a:rPr lang="ja-JP" altLang="en-US" dirty="0">
                <a:solidFill>
                  <a:srgbClr val="FF0000"/>
                </a:solidFill>
              </a:rPr>
              <a:t>予想される反応　など</a:t>
            </a:r>
            <a:endParaRPr sz="1400" i="0" u="none" strike="noStrike" cap="none" dirty="0">
              <a:solidFill>
                <a:srgbClr val="FF0000"/>
              </a:solidFill>
              <a:latin typeface="Arial"/>
              <a:ea typeface="Arial"/>
              <a:cs typeface="Arial"/>
              <a:sym typeface="Arial"/>
            </a:endParaRPr>
          </a:p>
        </p:txBody>
      </p:sp>
      <p:sp>
        <p:nvSpPr>
          <p:cNvPr id="5" name="テキスト ボックス 4">
            <a:extLst>
              <a:ext uri="{FF2B5EF4-FFF2-40B4-BE49-F238E27FC236}">
                <a16:creationId xmlns:a16="http://schemas.microsoft.com/office/drawing/2014/main" id="{180D873F-B19F-4E10-922F-219FB58F24E3}"/>
              </a:ext>
            </a:extLst>
          </p:cNvPr>
          <p:cNvSpPr txBox="1"/>
          <p:nvPr/>
        </p:nvSpPr>
        <p:spPr>
          <a:xfrm>
            <a:off x="4534658" y="103749"/>
            <a:ext cx="1428333" cy="523220"/>
          </a:xfrm>
          <a:prstGeom prst="rect">
            <a:avLst/>
          </a:prstGeom>
          <a:solidFill>
            <a:srgbClr val="00B0F0"/>
          </a:solidFill>
          <a:ln w="19050">
            <a:solidFill>
              <a:srgbClr val="00B0F0"/>
            </a:solidFill>
            <a:prstDash val="solid"/>
          </a:ln>
        </p:spPr>
        <p:txBody>
          <a:bodyPr wrap="square" rtlCol="0" anchor="ctr">
            <a:spAutoFit/>
          </a:bodyPr>
          <a:lstStyle/>
          <a:p>
            <a:pPr algn="ctr"/>
            <a:r>
              <a:rPr kumimoji="1" lang="en-US" altLang="ja-JP" dirty="0">
                <a:solidFill>
                  <a:schemeClr val="bg1"/>
                </a:solidFill>
                <a:latin typeface="BIZ UDPゴシック" panose="020B0400000000000000" pitchFamily="50" charset="-128"/>
                <a:ea typeface="BIZ UDPゴシック" panose="020B0400000000000000" pitchFamily="50" charset="-128"/>
              </a:rPr>
              <a:t>〔</a:t>
            </a:r>
            <a:r>
              <a:rPr kumimoji="1" lang="ja-JP" altLang="en-US" dirty="0">
                <a:solidFill>
                  <a:schemeClr val="bg1"/>
                </a:solidFill>
                <a:latin typeface="BIZ UDPゴシック" panose="020B0400000000000000" pitchFamily="50" charset="-128"/>
                <a:ea typeface="BIZ UDPゴシック" panose="020B0400000000000000" pitchFamily="50" charset="-128"/>
              </a:rPr>
              <a:t>主な評価項目</a:t>
            </a:r>
            <a:r>
              <a:rPr kumimoji="1" lang="en-US" altLang="ja-JP" dirty="0">
                <a:solidFill>
                  <a:schemeClr val="bg1"/>
                </a:solidFill>
                <a:latin typeface="BIZ UDPゴシック" panose="020B0400000000000000" pitchFamily="50" charset="-128"/>
                <a:ea typeface="BIZ UDPゴシック" panose="020B0400000000000000" pitchFamily="50" charset="-128"/>
              </a:rPr>
              <a:t>〕</a:t>
            </a:r>
          </a:p>
          <a:p>
            <a:pPr lvl="1" algn="ctr"/>
            <a:r>
              <a:rPr kumimoji="1" lang="ja-JP" altLang="en-US" dirty="0">
                <a:solidFill>
                  <a:schemeClr val="bg1"/>
                </a:solidFill>
                <a:latin typeface="BIZ UDPゴシック" panose="020B0400000000000000" pitchFamily="50" charset="-128"/>
                <a:ea typeface="BIZ UDPゴシック" panose="020B0400000000000000" pitchFamily="50" charset="-128"/>
              </a:rPr>
              <a:t>発展性、公共性</a:t>
            </a:r>
          </a:p>
        </p:txBody>
      </p:sp>
    </p:spTree>
    <p:extLst>
      <p:ext uri="{BB962C8B-B14F-4D97-AF65-F5344CB8AC3E}">
        <p14:creationId xmlns:p14="http://schemas.microsoft.com/office/powerpoint/2010/main" val="1269422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2"/>
          <p:cNvSpPr txBox="1">
            <a:spLocks noGrp="1"/>
          </p:cNvSpPr>
          <p:nvPr>
            <p:ph type="sldNum" idx="12"/>
          </p:nvPr>
        </p:nvSpPr>
        <p:spPr>
          <a:xfrm>
            <a:off x="8" y="4749892"/>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Clr>
                <a:srgbClr val="000000"/>
              </a:buClr>
              <a:buSzPts val="1100"/>
              <a:buFont typeface="Arial"/>
              <a:buNone/>
            </a:pPr>
            <a:fld id="{00000000-1234-1234-1234-123412341234}" type="slidenum">
              <a:rPr lang="en-US" altLang="ja-JP"/>
              <a:t>4</a:t>
            </a:fld>
            <a:endParaRPr/>
          </a:p>
        </p:txBody>
      </p:sp>
      <p:sp>
        <p:nvSpPr>
          <p:cNvPr id="55" name="Google Shape;55;p2"/>
          <p:cNvSpPr txBox="1">
            <a:spLocks noGrp="1"/>
          </p:cNvSpPr>
          <p:nvPr>
            <p:ph type="title"/>
          </p:nvPr>
        </p:nvSpPr>
        <p:spPr>
          <a:xfrm>
            <a:off x="217325" y="168559"/>
            <a:ext cx="8520600" cy="393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rgbClr val="000000"/>
              </a:buClr>
              <a:buSzPts val="1800"/>
              <a:buNone/>
            </a:pPr>
            <a:r>
              <a:rPr lang="en-US" altLang="ja-JP" dirty="0"/>
              <a:t>【</a:t>
            </a:r>
            <a:r>
              <a:rPr lang="ja-JP" altLang="en-US" dirty="0"/>
              <a:t>任意</a:t>
            </a:r>
            <a:r>
              <a:rPr lang="en-US" altLang="ja-JP" dirty="0"/>
              <a:t>】</a:t>
            </a:r>
            <a:r>
              <a:rPr lang="ja-JP" dirty="0"/>
              <a:t>概要</a:t>
            </a:r>
            <a:endParaRPr dirty="0"/>
          </a:p>
        </p:txBody>
      </p:sp>
      <p:sp>
        <p:nvSpPr>
          <p:cNvPr id="56" name="Google Shape;56;p2"/>
          <p:cNvSpPr txBox="1"/>
          <p:nvPr/>
        </p:nvSpPr>
        <p:spPr>
          <a:xfrm>
            <a:off x="217325" y="914400"/>
            <a:ext cx="8297100" cy="353939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ja-JP" altLang="en-US" dirty="0">
                <a:solidFill>
                  <a:srgbClr val="FF0000"/>
                </a:solidFill>
              </a:rPr>
              <a:t>デジタルを利用して変革するため</a:t>
            </a:r>
            <a:r>
              <a:rPr lang="ja-JP" altLang="en-US" sz="1400" i="0" u="none" strike="noStrike" cap="none" dirty="0">
                <a:solidFill>
                  <a:srgbClr val="FF0000"/>
                </a:solidFill>
              </a:rPr>
              <a:t>に</a:t>
            </a:r>
            <a:r>
              <a:rPr lang="ja-JP" sz="1400" i="0" u="none" strike="noStrike" cap="none" dirty="0">
                <a:solidFill>
                  <a:srgbClr val="FF0000"/>
                </a:solidFill>
              </a:rPr>
              <a:t>取り組んだ内容の概要を記載してください。</a:t>
            </a:r>
            <a:endParaRPr lang="en-US" altLang="ja-JP" sz="1400" i="0" u="none" strike="noStrike" cap="none" dirty="0">
              <a:solidFill>
                <a:srgbClr val="FF0000"/>
              </a:solidFill>
            </a:endParaRPr>
          </a:p>
          <a:p>
            <a:r>
              <a:rPr lang="ja-JP" altLang="ja-JP" dirty="0">
                <a:solidFill>
                  <a:srgbClr val="FF0000"/>
                </a:solidFill>
              </a:rPr>
              <a:t>図・画像等を用いて</a:t>
            </a:r>
            <a:r>
              <a:rPr lang="ja-JP" altLang="en-US" dirty="0">
                <a:solidFill>
                  <a:srgbClr val="FF0000"/>
                </a:solidFill>
              </a:rPr>
              <a:t>作成していただいて問題ありません</a:t>
            </a:r>
            <a:r>
              <a:rPr lang="ja-JP" altLang="ja-JP" dirty="0">
                <a:solidFill>
                  <a:srgbClr val="FF0000"/>
                </a:solidFill>
              </a:rPr>
              <a:t>。（</a:t>
            </a:r>
            <a:r>
              <a:rPr lang="en-US" altLang="ja-JP" dirty="0">
                <a:solidFill>
                  <a:srgbClr val="FF0000"/>
                </a:solidFill>
              </a:rPr>
              <a:t>8</a:t>
            </a:r>
            <a:r>
              <a:rPr lang="ja-JP" altLang="ja-JP" dirty="0">
                <a:solidFill>
                  <a:srgbClr val="FF0000"/>
                </a:solidFill>
              </a:rPr>
              <a:t>00文字以内、</a:t>
            </a:r>
            <a:r>
              <a:rPr lang="en-US" altLang="ja-JP" dirty="0">
                <a:solidFill>
                  <a:srgbClr val="FF0000"/>
                </a:solidFill>
              </a:rPr>
              <a:t>1</a:t>
            </a:r>
            <a:r>
              <a:rPr lang="ja-JP" altLang="en-US" dirty="0">
                <a:solidFill>
                  <a:srgbClr val="FF0000"/>
                </a:solidFill>
              </a:rPr>
              <a:t>スライド以内</a:t>
            </a:r>
            <a:r>
              <a:rPr lang="ja-JP" altLang="ja-JP" dirty="0">
                <a:solidFill>
                  <a:srgbClr val="FF0000"/>
                </a:solidFill>
              </a:rPr>
              <a:t>）</a:t>
            </a:r>
            <a:endParaRPr lang="en-US" altLang="ja-JP" dirty="0">
              <a:solidFill>
                <a:srgbClr val="FF0000"/>
              </a:solidFill>
            </a:endParaRPr>
          </a:p>
          <a:p>
            <a:pPr lvl="0"/>
            <a:endParaRPr lang="en-US" altLang="ja-JP" dirty="0">
              <a:solidFill>
                <a:srgbClr val="FF0000"/>
              </a:solidFill>
            </a:endParaRPr>
          </a:p>
          <a:p>
            <a:pPr marL="0" marR="0" lvl="0" indent="0" algn="l" rtl="0">
              <a:lnSpc>
                <a:spcPct val="100000"/>
              </a:lnSpc>
              <a:spcBef>
                <a:spcPts val="0"/>
              </a:spcBef>
              <a:spcAft>
                <a:spcPts val="0"/>
              </a:spcAft>
              <a:buNone/>
            </a:pPr>
            <a:r>
              <a:rPr lang="ja-JP" altLang="en-US" dirty="0">
                <a:solidFill>
                  <a:srgbClr val="FF0000"/>
                </a:solidFill>
              </a:rPr>
              <a:t>＜概要に含める内容</a:t>
            </a:r>
            <a:r>
              <a:rPr lang="en-US" altLang="ja-JP" dirty="0">
                <a:solidFill>
                  <a:srgbClr val="FF0000"/>
                </a:solidFill>
              </a:rPr>
              <a:t> </a:t>
            </a:r>
            <a:r>
              <a:rPr lang="ja-JP" altLang="en-US" dirty="0">
                <a:solidFill>
                  <a:srgbClr val="FF0000"/>
                </a:solidFill>
              </a:rPr>
              <a:t>例＞</a:t>
            </a:r>
            <a:endParaRPr lang="en-US" altLang="ja-JP" dirty="0">
              <a:solidFill>
                <a:srgbClr val="FF0000"/>
              </a:solidFill>
            </a:endParaRPr>
          </a:p>
          <a:p>
            <a:pPr marL="0" marR="0" lvl="0" indent="0" algn="l" rtl="0">
              <a:lnSpc>
                <a:spcPct val="100000"/>
              </a:lnSpc>
              <a:spcBef>
                <a:spcPts val="0"/>
              </a:spcBef>
              <a:spcAft>
                <a:spcPts val="0"/>
              </a:spcAft>
              <a:buNone/>
            </a:pPr>
            <a:r>
              <a:rPr lang="en-US" altLang="ja-JP" dirty="0">
                <a:solidFill>
                  <a:srgbClr val="FF0000"/>
                </a:solidFill>
              </a:rPr>
              <a:t>【</a:t>
            </a:r>
            <a:r>
              <a:rPr lang="ja-JP" altLang="en-US" dirty="0">
                <a:solidFill>
                  <a:srgbClr val="FF0000"/>
                </a:solidFill>
              </a:rPr>
              <a:t>事業者部門</a:t>
            </a:r>
            <a:r>
              <a:rPr lang="en-US" altLang="ja-JP" dirty="0">
                <a:solidFill>
                  <a:srgbClr val="FF0000"/>
                </a:solidFill>
              </a:rPr>
              <a:t>】</a:t>
            </a:r>
          </a:p>
          <a:p>
            <a:pPr marL="0" marR="0" lvl="0" indent="0" algn="l" rtl="0">
              <a:lnSpc>
                <a:spcPct val="100000"/>
              </a:lnSpc>
              <a:spcBef>
                <a:spcPts val="0"/>
              </a:spcBef>
              <a:spcAft>
                <a:spcPts val="0"/>
              </a:spcAft>
              <a:buNone/>
            </a:pPr>
            <a:r>
              <a:rPr lang="en-US" altLang="ja-JP" dirty="0">
                <a:solidFill>
                  <a:srgbClr val="FF0000"/>
                </a:solidFill>
              </a:rPr>
              <a:t>-</a:t>
            </a:r>
            <a:r>
              <a:rPr lang="ja-JP" altLang="en-US" dirty="0">
                <a:solidFill>
                  <a:srgbClr val="FF0000"/>
                </a:solidFill>
              </a:rPr>
              <a:t>取組の全体像 </a:t>
            </a:r>
            <a:endParaRPr lang="en-US" altLang="ja-JP" dirty="0">
              <a:solidFill>
                <a:srgbClr val="FF0000"/>
              </a:solidFill>
            </a:endParaRPr>
          </a:p>
          <a:p>
            <a:pPr marL="0" marR="0" lvl="0" indent="0" algn="l" rtl="0">
              <a:lnSpc>
                <a:spcPct val="100000"/>
              </a:lnSpc>
              <a:spcBef>
                <a:spcPts val="0"/>
              </a:spcBef>
              <a:spcAft>
                <a:spcPts val="0"/>
              </a:spcAft>
              <a:buNone/>
            </a:pPr>
            <a:r>
              <a:rPr lang="en-US" altLang="ja-JP" dirty="0">
                <a:solidFill>
                  <a:srgbClr val="FF0000"/>
                </a:solidFill>
              </a:rPr>
              <a:t>-</a:t>
            </a:r>
            <a:r>
              <a:rPr lang="ja-JP" altLang="en-US" dirty="0">
                <a:solidFill>
                  <a:srgbClr val="FF0000"/>
                </a:solidFill>
              </a:rPr>
              <a:t>問題点と解決に至るまでの手順</a:t>
            </a:r>
            <a:endParaRPr lang="en-US" altLang="ja-JP" dirty="0">
              <a:solidFill>
                <a:srgbClr val="FF0000"/>
              </a:solidFill>
            </a:endParaRPr>
          </a:p>
          <a:p>
            <a:pPr marL="0" marR="0" lvl="0" indent="0" algn="l" rtl="0">
              <a:lnSpc>
                <a:spcPct val="100000"/>
              </a:lnSpc>
              <a:spcBef>
                <a:spcPts val="0"/>
              </a:spcBef>
              <a:spcAft>
                <a:spcPts val="0"/>
              </a:spcAft>
              <a:buNone/>
            </a:pPr>
            <a:r>
              <a:rPr lang="en-US" altLang="ja-JP" dirty="0">
                <a:solidFill>
                  <a:srgbClr val="FF0000"/>
                </a:solidFill>
              </a:rPr>
              <a:t>-</a:t>
            </a:r>
            <a:r>
              <a:rPr lang="ja-JP" altLang="en-US" dirty="0">
                <a:solidFill>
                  <a:srgbClr val="FF0000"/>
                </a:solidFill>
              </a:rPr>
              <a:t>実現したい未来像 </a:t>
            </a:r>
            <a:endParaRPr lang="en-US" altLang="ja-JP" dirty="0">
              <a:solidFill>
                <a:srgbClr val="FF0000"/>
              </a:solidFill>
            </a:endParaRPr>
          </a:p>
          <a:p>
            <a:pPr marL="0" marR="0" lvl="0" indent="0" algn="l" rtl="0">
              <a:lnSpc>
                <a:spcPct val="100000"/>
              </a:lnSpc>
              <a:spcBef>
                <a:spcPts val="0"/>
              </a:spcBef>
              <a:spcAft>
                <a:spcPts val="0"/>
              </a:spcAft>
              <a:buNone/>
            </a:pPr>
            <a:r>
              <a:rPr lang="en-US" altLang="ja-JP" dirty="0">
                <a:solidFill>
                  <a:srgbClr val="FF0000"/>
                </a:solidFill>
              </a:rPr>
              <a:t>-</a:t>
            </a:r>
            <a:r>
              <a:rPr lang="ja-JP" altLang="en-US" dirty="0">
                <a:solidFill>
                  <a:srgbClr val="FF0000"/>
                </a:solidFill>
              </a:rPr>
              <a:t>最も重要な成果や変化</a:t>
            </a:r>
            <a:endParaRPr lang="en-US" altLang="ja-JP" dirty="0">
              <a:solidFill>
                <a:srgbClr val="FF0000"/>
              </a:solidFill>
            </a:endParaRPr>
          </a:p>
          <a:p>
            <a:pPr marL="0" marR="0" lvl="0" indent="0" algn="l" rtl="0">
              <a:lnSpc>
                <a:spcPct val="100000"/>
              </a:lnSpc>
              <a:spcBef>
                <a:spcPts val="0"/>
              </a:spcBef>
              <a:spcAft>
                <a:spcPts val="0"/>
              </a:spcAft>
              <a:buNone/>
            </a:pPr>
            <a:endParaRPr lang="en-US" altLang="ja-JP" dirty="0">
              <a:solidFill>
                <a:srgbClr val="FF0000"/>
              </a:solidFill>
            </a:endParaRPr>
          </a:p>
          <a:p>
            <a:pPr marL="0" marR="0" lvl="0" indent="0" algn="l" rtl="0">
              <a:lnSpc>
                <a:spcPct val="100000"/>
              </a:lnSpc>
              <a:spcBef>
                <a:spcPts val="0"/>
              </a:spcBef>
              <a:spcAft>
                <a:spcPts val="0"/>
              </a:spcAft>
              <a:buNone/>
            </a:pPr>
            <a:r>
              <a:rPr lang="en-US" altLang="ja-JP" dirty="0">
                <a:solidFill>
                  <a:srgbClr val="FF0000"/>
                </a:solidFill>
              </a:rPr>
              <a:t>【</a:t>
            </a:r>
            <a:r>
              <a:rPr lang="ja-JP" altLang="en-US" dirty="0">
                <a:solidFill>
                  <a:srgbClr val="FF0000"/>
                </a:solidFill>
              </a:rPr>
              <a:t>市民・学生部門</a:t>
            </a:r>
            <a:r>
              <a:rPr lang="en-US" altLang="ja-JP" dirty="0">
                <a:solidFill>
                  <a:srgbClr val="FF0000"/>
                </a:solidFill>
              </a:rPr>
              <a:t>】</a:t>
            </a:r>
          </a:p>
          <a:p>
            <a:pPr marL="0" marR="0" lvl="0" indent="0" algn="l" rtl="0">
              <a:lnSpc>
                <a:spcPct val="100000"/>
              </a:lnSpc>
              <a:spcBef>
                <a:spcPts val="0"/>
              </a:spcBef>
              <a:spcAft>
                <a:spcPts val="0"/>
              </a:spcAft>
              <a:buNone/>
            </a:pPr>
            <a:r>
              <a:rPr lang="en-US" altLang="ja-JP" dirty="0">
                <a:solidFill>
                  <a:srgbClr val="FF0000"/>
                </a:solidFill>
              </a:rPr>
              <a:t>-</a:t>
            </a:r>
            <a:r>
              <a:rPr lang="ja-JP" altLang="en-US" dirty="0">
                <a:solidFill>
                  <a:srgbClr val="FF0000"/>
                </a:solidFill>
              </a:rPr>
              <a:t>アイデア、研究の全体像</a:t>
            </a:r>
            <a:endParaRPr lang="en-US" altLang="ja-JP" dirty="0">
              <a:solidFill>
                <a:srgbClr val="FF0000"/>
              </a:solidFill>
            </a:endParaRPr>
          </a:p>
          <a:p>
            <a:pPr marL="0" marR="0" lvl="0" indent="0" algn="l" rtl="0">
              <a:lnSpc>
                <a:spcPct val="100000"/>
              </a:lnSpc>
              <a:spcBef>
                <a:spcPts val="0"/>
              </a:spcBef>
              <a:spcAft>
                <a:spcPts val="0"/>
              </a:spcAft>
              <a:buNone/>
            </a:pPr>
            <a:r>
              <a:rPr lang="en-US" altLang="ja-JP" dirty="0">
                <a:solidFill>
                  <a:srgbClr val="FF0000"/>
                </a:solidFill>
              </a:rPr>
              <a:t>-</a:t>
            </a:r>
            <a:r>
              <a:rPr lang="ja-JP" altLang="en-US" dirty="0">
                <a:solidFill>
                  <a:srgbClr val="FF0000"/>
                </a:solidFill>
              </a:rPr>
              <a:t>解決したい内容、研究内容</a:t>
            </a:r>
            <a:endParaRPr lang="en-US" altLang="ja-JP" dirty="0">
              <a:solidFill>
                <a:srgbClr val="FF0000"/>
              </a:solidFill>
            </a:endParaRPr>
          </a:p>
          <a:p>
            <a:pPr lvl="0"/>
            <a:r>
              <a:rPr lang="en-US" altLang="ja-JP" dirty="0">
                <a:solidFill>
                  <a:srgbClr val="FF0000"/>
                </a:solidFill>
              </a:rPr>
              <a:t>-</a:t>
            </a:r>
            <a:r>
              <a:rPr lang="ja-JP" altLang="en-US" dirty="0">
                <a:solidFill>
                  <a:srgbClr val="FF0000"/>
                </a:solidFill>
              </a:rPr>
              <a:t>問題点と解決に至るまでの手順</a:t>
            </a:r>
            <a:endParaRPr lang="en-US" altLang="ja-JP" dirty="0">
              <a:solidFill>
                <a:srgbClr val="FF0000"/>
              </a:solidFill>
            </a:endParaRPr>
          </a:p>
          <a:p>
            <a:pPr marL="0" marR="0" lvl="0" indent="0" algn="l" rtl="0">
              <a:lnSpc>
                <a:spcPct val="100000"/>
              </a:lnSpc>
              <a:spcBef>
                <a:spcPts val="0"/>
              </a:spcBef>
              <a:spcAft>
                <a:spcPts val="0"/>
              </a:spcAft>
              <a:buNone/>
            </a:pPr>
            <a:r>
              <a:rPr lang="en-US" altLang="ja-JP" dirty="0">
                <a:solidFill>
                  <a:srgbClr val="FF0000"/>
                </a:solidFill>
              </a:rPr>
              <a:t>-</a:t>
            </a:r>
            <a:r>
              <a:rPr lang="ja-JP" altLang="en-US" dirty="0">
                <a:solidFill>
                  <a:srgbClr val="FF0000"/>
                </a:solidFill>
              </a:rPr>
              <a:t>アイデアを実行することで得られるメリット（予想）</a:t>
            </a:r>
            <a:endParaRPr lang="en-US" altLang="ja-JP" dirty="0">
              <a:solidFill>
                <a:srgbClr val="FF0000"/>
              </a:solidFill>
            </a:endParaRPr>
          </a:p>
          <a:p>
            <a:pPr marL="0" marR="0" lvl="0" indent="0" algn="l" rtl="0">
              <a:lnSpc>
                <a:spcPct val="100000"/>
              </a:lnSpc>
              <a:spcBef>
                <a:spcPts val="0"/>
              </a:spcBef>
              <a:spcAft>
                <a:spcPts val="0"/>
              </a:spcAft>
              <a:buNone/>
            </a:pPr>
            <a:r>
              <a:rPr lang="en-US" altLang="ja-JP" dirty="0">
                <a:solidFill>
                  <a:srgbClr val="FF0000"/>
                </a:solidFill>
              </a:rPr>
              <a:t>-</a:t>
            </a:r>
            <a:r>
              <a:rPr lang="ja-JP" altLang="en-US" dirty="0">
                <a:solidFill>
                  <a:srgbClr val="FF0000"/>
                </a:solidFill>
              </a:rPr>
              <a:t>最も重要な研究結果や変化</a:t>
            </a:r>
            <a:endParaRPr lang="en-US" altLang="ja-JP" dirty="0">
              <a:solidFill>
                <a:srgbClr val="FF0000"/>
              </a:solidFill>
            </a:endParaRPr>
          </a:p>
        </p:txBody>
      </p:sp>
      <p:sp>
        <p:nvSpPr>
          <p:cNvPr id="5" name="テキスト ボックス 4">
            <a:extLst>
              <a:ext uri="{FF2B5EF4-FFF2-40B4-BE49-F238E27FC236}">
                <a16:creationId xmlns:a16="http://schemas.microsoft.com/office/drawing/2014/main" id="{554914DC-E0E2-4975-A2ED-6AB04FD562B4}"/>
              </a:ext>
            </a:extLst>
          </p:cNvPr>
          <p:cNvSpPr txBox="1"/>
          <p:nvPr/>
        </p:nvSpPr>
        <p:spPr>
          <a:xfrm>
            <a:off x="3566939" y="95078"/>
            <a:ext cx="2010123" cy="523220"/>
          </a:xfrm>
          <a:prstGeom prst="rect">
            <a:avLst/>
          </a:prstGeom>
          <a:solidFill>
            <a:srgbClr val="00B0F0"/>
          </a:solidFill>
          <a:ln w="19050">
            <a:solidFill>
              <a:srgbClr val="00B0F0"/>
            </a:solidFill>
            <a:prstDash val="solid"/>
          </a:ln>
        </p:spPr>
        <p:txBody>
          <a:bodyPr wrap="square" rtlCol="0" anchor="ctr">
            <a:spAutoFit/>
          </a:bodyPr>
          <a:lstStyle/>
          <a:p>
            <a:pPr algn="ctr"/>
            <a:r>
              <a:rPr kumimoji="1" lang="en-US" altLang="ja-JP" dirty="0">
                <a:solidFill>
                  <a:schemeClr val="bg1"/>
                </a:solidFill>
                <a:latin typeface="BIZ UDPゴシック" panose="020B0400000000000000" pitchFamily="50" charset="-128"/>
                <a:ea typeface="BIZ UDPゴシック" panose="020B0400000000000000" pitchFamily="50" charset="-128"/>
              </a:rPr>
              <a:t>〔</a:t>
            </a:r>
            <a:r>
              <a:rPr kumimoji="1" lang="ja-JP" altLang="en-US" dirty="0">
                <a:solidFill>
                  <a:schemeClr val="bg1"/>
                </a:solidFill>
                <a:latin typeface="BIZ UDPゴシック" panose="020B0400000000000000" pitchFamily="50" charset="-128"/>
                <a:ea typeface="BIZ UDPゴシック" panose="020B0400000000000000" pitchFamily="50" charset="-128"/>
              </a:rPr>
              <a:t>主な評価項目</a:t>
            </a:r>
            <a:r>
              <a:rPr kumimoji="1" lang="en-US" altLang="ja-JP" dirty="0">
                <a:solidFill>
                  <a:schemeClr val="bg1"/>
                </a:solidFill>
                <a:latin typeface="BIZ UDPゴシック" panose="020B0400000000000000" pitchFamily="50" charset="-128"/>
                <a:ea typeface="BIZ UDPゴシック" panose="020B0400000000000000" pitchFamily="50" charset="-128"/>
              </a:rPr>
              <a:t>〕</a:t>
            </a:r>
          </a:p>
          <a:p>
            <a:pPr lvl="1" algn="ctr"/>
            <a:r>
              <a:rPr kumimoji="1" lang="ja-JP" altLang="en-US" dirty="0">
                <a:solidFill>
                  <a:schemeClr val="bg1"/>
                </a:solidFill>
                <a:latin typeface="BIZ UDPゴシック" panose="020B0400000000000000" pitchFamily="50" charset="-128"/>
                <a:ea typeface="BIZ UDPゴシック" panose="020B0400000000000000" pitchFamily="50" charset="-128"/>
              </a:rPr>
              <a:t>新規性、発展性、公共性</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8">
          <a:extLst>
            <a:ext uri="{FF2B5EF4-FFF2-40B4-BE49-F238E27FC236}">
              <a16:creationId xmlns:a16="http://schemas.microsoft.com/office/drawing/2014/main" id="{4B6890A6-67DC-815C-8825-449EF636DA6B}"/>
            </a:ext>
          </a:extLst>
        </p:cNvPr>
        <p:cNvGrpSpPr/>
        <p:nvPr/>
      </p:nvGrpSpPr>
      <p:grpSpPr>
        <a:xfrm>
          <a:off x="0" y="0"/>
          <a:ext cx="0" cy="0"/>
          <a:chOff x="0" y="0"/>
          <a:chExt cx="0" cy="0"/>
        </a:xfrm>
      </p:grpSpPr>
      <p:sp>
        <p:nvSpPr>
          <p:cNvPr id="69" name="Google Shape;69;p4">
            <a:extLst>
              <a:ext uri="{FF2B5EF4-FFF2-40B4-BE49-F238E27FC236}">
                <a16:creationId xmlns:a16="http://schemas.microsoft.com/office/drawing/2014/main" id="{9CA3106A-F27D-993D-7403-34A8574654A7}"/>
              </a:ext>
            </a:extLst>
          </p:cNvPr>
          <p:cNvSpPr txBox="1">
            <a:spLocks noGrp="1"/>
          </p:cNvSpPr>
          <p:nvPr>
            <p:ph type="sldNum" idx="12"/>
          </p:nvPr>
        </p:nvSpPr>
        <p:spPr>
          <a:xfrm>
            <a:off x="8" y="4749892"/>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Clr>
                <a:srgbClr val="000000"/>
              </a:buClr>
              <a:buSzPts val="1100"/>
              <a:buFont typeface="Arial"/>
              <a:buNone/>
            </a:pPr>
            <a:fld id="{00000000-1234-1234-1234-123412341234}" type="slidenum">
              <a:rPr lang="en-US" altLang="ja-JP"/>
              <a:t>5</a:t>
            </a:fld>
            <a:endParaRPr/>
          </a:p>
        </p:txBody>
      </p:sp>
      <p:sp>
        <p:nvSpPr>
          <p:cNvPr id="70" name="Google Shape;70;p4">
            <a:extLst>
              <a:ext uri="{FF2B5EF4-FFF2-40B4-BE49-F238E27FC236}">
                <a16:creationId xmlns:a16="http://schemas.microsoft.com/office/drawing/2014/main" id="{4F177E15-E18C-CA85-0E0E-3BEB17F8A562}"/>
              </a:ext>
            </a:extLst>
          </p:cNvPr>
          <p:cNvSpPr txBox="1">
            <a:spLocks noGrp="1"/>
          </p:cNvSpPr>
          <p:nvPr>
            <p:ph type="title"/>
          </p:nvPr>
        </p:nvSpPr>
        <p:spPr>
          <a:xfrm>
            <a:off x="217325" y="168559"/>
            <a:ext cx="8520600" cy="393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rgbClr val="000000"/>
              </a:buClr>
              <a:buSzPts val="1800"/>
              <a:buNone/>
            </a:pPr>
            <a:r>
              <a:rPr lang="en-US" altLang="ja-JP" dirty="0"/>
              <a:t>【</a:t>
            </a:r>
            <a:r>
              <a:rPr lang="ja-JP" altLang="en-US" dirty="0"/>
              <a:t>任意</a:t>
            </a:r>
            <a:r>
              <a:rPr lang="en-US" altLang="ja-JP" dirty="0"/>
              <a:t>】</a:t>
            </a:r>
            <a:r>
              <a:rPr lang="ja-JP" altLang="en-US" dirty="0"/>
              <a:t>目的や背景</a:t>
            </a:r>
            <a:endParaRPr dirty="0"/>
          </a:p>
        </p:txBody>
      </p:sp>
      <p:sp>
        <p:nvSpPr>
          <p:cNvPr id="2" name="Google Shape;71;p4">
            <a:extLst>
              <a:ext uri="{FF2B5EF4-FFF2-40B4-BE49-F238E27FC236}">
                <a16:creationId xmlns:a16="http://schemas.microsoft.com/office/drawing/2014/main" id="{014E45E0-394B-8AAA-B6A0-67CCD41CC95E}"/>
              </a:ext>
            </a:extLst>
          </p:cNvPr>
          <p:cNvSpPr txBox="1"/>
          <p:nvPr/>
        </p:nvSpPr>
        <p:spPr>
          <a:xfrm>
            <a:off x="274358" y="850604"/>
            <a:ext cx="8869642" cy="2246729"/>
          </a:xfrm>
          <a:prstGeom prst="rect">
            <a:avLst/>
          </a:prstGeom>
          <a:noFill/>
          <a:ln>
            <a:noFill/>
          </a:ln>
        </p:spPr>
        <p:txBody>
          <a:bodyPr spcFirstLastPara="1" wrap="square" lIns="91425" tIns="45700" rIns="91425" bIns="45700" anchor="t" anchorCtr="0">
            <a:spAutoFit/>
          </a:bodyPr>
          <a:lstStyle/>
          <a:p>
            <a:pPr lvl="0"/>
            <a:r>
              <a:rPr lang="ja-JP" altLang="en-US" dirty="0">
                <a:solidFill>
                  <a:srgbClr val="FF0000"/>
                </a:solidFill>
              </a:rPr>
              <a:t>取組</a:t>
            </a:r>
            <a:r>
              <a:rPr lang="ja-JP" altLang="en-US" sz="1400" b="0" i="0" u="none" strike="noStrike" cap="none" dirty="0">
                <a:solidFill>
                  <a:srgbClr val="FF0000"/>
                </a:solidFill>
                <a:latin typeface="Arial"/>
                <a:ea typeface="Arial"/>
                <a:cs typeface="Arial"/>
                <a:sym typeface="Arial"/>
              </a:rPr>
              <a:t>を実施する、</a:t>
            </a:r>
            <a:r>
              <a:rPr lang="ja-JP" altLang="en-US" dirty="0">
                <a:solidFill>
                  <a:srgbClr val="FF0000"/>
                </a:solidFill>
              </a:rPr>
              <a:t>又は</a:t>
            </a:r>
            <a:r>
              <a:rPr lang="ja-JP" altLang="en-US" sz="1400" b="0" i="0" u="none" strike="noStrike" cap="none" dirty="0">
                <a:solidFill>
                  <a:srgbClr val="FF0000"/>
                </a:solidFill>
                <a:latin typeface="Arial"/>
                <a:ea typeface="Arial"/>
                <a:cs typeface="Arial"/>
                <a:sym typeface="Arial"/>
              </a:rPr>
              <a:t>取組が必要だと考えるに至った目的や背景についてご記載ください。</a:t>
            </a:r>
            <a:endParaRPr lang="en-US" altLang="ja-JP" sz="1400" b="0" i="0" u="none" strike="noStrike" cap="none" dirty="0">
              <a:solidFill>
                <a:srgbClr val="FF0000"/>
              </a:solidFill>
              <a:latin typeface="Arial"/>
              <a:ea typeface="Arial"/>
              <a:cs typeface="Arial"/>
              <a:sym typeface="Arial"/>
            </a:endParaRPr>
          </a:p>
          <a:p>
            <a:r>
              <a:rPr lang="ja-JP" altLang="ja-JP" dirty="0">
                <a:solidFill>
                  <a:srgbClr val="FF0000"/>
                </a:solidFill>
              </a:rPr>
              <a:t>図・画像等を用いて</a:t>
            </a:r>
            <a:r>
              <a:rPr lang="ja-JP" altLang="en-US" dirty="0">
                <a:solidFill>
                  <a:srgbClr val="FF0000"/>
                </a:solidFill>
              </a:rPr>
              <a:t>作成していただいて問題ありません</a:t>
            </a:r>
            <a:r>
              <a:rPr lang="ja-JP" altLang="ja-JP" dirty="0">
                <a:solidFill>
                  <a:srgbClr val="FF0000"/>
                </a:solidFill>
              </a:rPr>
              <a:t>。 </a:t>
            </a:r>
            <a:r>
              <a:rPr lang="ja-JP" altLang="en-US" dirty="0">
                <a:solidFill>
                  <a:srgbClr val="FF0000"/>
                </a:solidFill>
              </a:rPr>
              <a:t>（最大２スライドまで）</a:t>
            </a:r>
            <a:endParaRPr lang="en-US" altLang="ja-JP" dirty="0">
              <a:solidFill>
                <a:srgbClr val="FF0000"/>
              </a:solidFill>
            </a:endParaRPr>
          </a:p>
          <a:p>
            <a:pPr lvl="0"/>
            <a:endParaRPr lang="en-US" altLang="ja-JP" dirty="0">
              <a:solidFill>
                <a:srgbClr val="FF0000"/>
              </a:solidFill>
            </a:endParaRPr>
          </a:p>
          <a:p>
            <a:pPr lvl="0"/>
            <a:r>
              <a:rPr lang="ja-JP" altLang="en-US" dirty="0">
                <a:solidFill>
                  <a:srgbClr val="FF0000"/>
                </a:solidFill>
              </a:rPr>
              <a:t>＜記入内容</a:t>
            </a:r>
            <a:r>
              <a:rPr lang="en-US" altLang="ja-JP" dirty="0">
                <a:solidFill>
                  <a:srgbClr val="FF0000"/>
                </a:solidFill>
              </a:rPr>
              <a:t> </a:t>
            </a:r>
            <a:r>
              <a:rPr lang="ja-JP" altLang="en-US" dirty="0">
                <a:solidFill>
                  <a:srgbClr val="FF0000"/>
                </a:solidFill>
              </a:rPr>
              <a:t>例＞</a:t>
            </a:r>
            <a:br>
              <a:rPr lang="en-US" altLang="ja-JP" dirty="0">
                <a:solidFill>
                  <a:srgbClr val="FF0000"/>
                </a:solidFill>
              </a:rPr>
            </a:br>
            <a:r>
              <a:rPr lang="en-US" altLang="ja-JP" dirty="0">
                <a:solidFill>
                  <a:srgbClr val="FF0000"/>
                </a:solidFill>
              </a:rPr>
              <a:t>【</a:t>
            </a:r>
            <a:r>
              <a:rPr lang="ja-JP" altLang="en-US" dirty="0">
                <a:solidFill>
                  <a:srgbClr val="FF0000"/>
                </a:solidFill>
              </a:rPr>
              <a:t>事業者部門、市民・学生部門（共通）</a:t>
            </a:r>
            <a:r>
              <a:rPr lang="en-US" altLang="ja-JP" dirty="0">
                <a:solidFill>
                  <a:srgbClr val="FF0000"/>
                </a:solidFill>
              </a:rPr>
              <a:t>】</a:t>
            </a:r>
          </a:p>
          <a:p>
            <a:pPr lvl="0"/>
            <a:r>
              <a:rPr lang="en-US" altLang="ja-JP" dirty="0">
                <a:solidFill>
                  <a:srgbClr val="FF0000"/>
                </a:solidFill>
              </a:rPr>
              <a:t>-</a:t>
            </a:r>
            <a:r>
              <a:rPr lang="ja-JP" altLang="en-US" dirty="0">
                <a:solidFill>
                  <a:srgbClr val="FF0000"/>
                </a:solidFill>
              </a:rPr>
              <a:t>取組前の課題（外的要因・内的要因）</a:t>
            </a:r>
            <a:br>
              <a:rPr lang="en-US" altLang="ja-JP" dirty="0">
                <a:solidFill>
                  <a:srgbClr val="FF0000"/>
                </a:solidFill>
              </a:rPr>
            </a:br>
            <a:r>
              <a:rPr lang="en-US" altLang="ja-JP" dirty="0">
                <a:solidFill>
                  <a:srgbClr val="FF0000"/>
                </a:solidFill>
              </a:rPr>
              <a:t>-</a:t>
            </a:r>
            <a:r>
              <a:rPr lang="ja-JP" altLang="en-US" dirty="0">
                <a:solidFill>
                  <a:srgbClr val="FF0000"/>
                </a:solidFill>
              </a:rPr>
              <a:t>なぜその取組が必要だったのか </a:t>
            </a:r>
            <a:br>
              <a:rPr lang="en-US" altLang="ja-JP" dirty="0">
                <a:solidFill>
                  <a:srgbClr val="FF0000"/>
                </a:solidFill>
              </a:rPr>
            </a:br>
            <a:r>
              <a:rPr lang="en-US" altLang="ja-JP" dirty="0">
                <a:solidFill>
                  <a:srgbClr val="FF0000"/>
                </a:solidFill>
              </a:rPr>
              <a:t>-</a:t>
            </a:r>
            <a:r>
              <a:rPr lang="ja-JP" altLang="en-US" dirty="0">
                <a:solidFill>
                  <a:srgbClr val="FF0000"/>
                </a:solidFill>
              </a:rPr>
              <a:t>課題解決により得られると予想したもの </a:t>
            </a:r>
            <a:br>
              <a:rPr lang="en-US" altLang="ja-JP" dirty="0">
                <a:solidFill>
                  <a:srgbClr val="FF0000"/>
                </a:solidFill>
              </a:rPr>
            </a:br>
            <a:r>
              <a:rPr lang="en-US" altLang="ja-JP" dirty="0">
                <a:solidFill>
                  <a:srgbClr val="FF0000"/>
                </a:solidFill>
              </a:rPr>
              <a:t>-</a:t>
            </a:r>
            <a:r>
              <a:rPr lang="ja-JP" altLang="en-US" dirty="0">
                <a:solidFill>
                  <a:srgbClr val="FF0000"/>
                </a:solidFill>
              </a:rPr>
              <a:t>将来の組織形成にどのように役立てる目的があったか </a:t>
            </a:r>
            <a:br>
              <a:rPr lang="en-US" altLang="ja-JP" dirty="0">
                <a:solidFill>
                  <a:srgbClr val="FF0000"/>
                </a:solidFill>
              </a:rPr>
            </a:br>
            <a:r>
              <a:rPr lang="en-US" altLang="ja-JP" dirty="0">
                <a:solidFill>
                  <a:srgbClr val="FF0000"/>
                </a:solidFill>
              </a:rPr>
              <a:t>-</a:t>
            </a:r>
            <a:r>
              <a:rPr lang="ja-JP" altLang="en-US" dirty="0">
                <a:solidFill>
                  <a:srgbClr val="FF0000"/>
                </a:solidFill>
              </a:rPr>
              <a:t>取組の必然性・タイミング　など</a:t>
            </a:r>
            <a:endParaRPr lang="en-US" altLang="ja-JP" dirty="0">
              <a:solidFill>
                <a:srgbClr val="FF0000"/>
              </a:solidFill>
            </a:endParaRPr>
          </a:p>
        </p:txBody>
      </p:sp>
      <p:sp>
        <p:nvSpPr>
          <p:cNvPr id="5" name="テキスト ボックス 4">
            <a:extLst>
              <a:ext uri="{FF2B5EF4-FFF2-40B4-BE49-F238E27FC236}">
                <a16:creationId xmlns:a16="http://schemas.microsoft.com/office/drawing/2014/main" id="{EAF24AAB-EFEF-4F4D-B360-0FAB57F25A3C}"/>
              </a:ext>
            </a:extLst>
          </p:cNvPr>
          <p:cNvSpPr txBox="1"/>
          <p:nvPr/>
        </p:nvSpPr>
        <p:spPr>
          <a:xfrm>
            <a:off x="3840681" y="103749"/>
            <a:ext cx="1462639" cy="523220"/>
          </a:xfrm>
          <a:prstGeom prst="rect">
            <a:avLst/>
          </a:prstGeom>
          <a:solidFill>
            <a:srgbClr val="00B0F0"/>
          </a:solidFill>
          <a:ln w="19050">
            <a:solidFill>
              <a:srgbClr val="00B0F0"/>
            </a:solidFill>
            <a:prstDash val="solid"/>
          </a:ln>
        </p:spPr>
        <p:txBody>
          <a:bodyPr wrap="square" rtlCol="0" anchor="ctr">
            <a:spAutoFit/>
          </a:bodyPr>
          <a:lstStyle/>
          <a:p>
            <a:pPr algn="ctr"/>
            <a:r>
              <a:rPr kumimoji="1" lang="en-US" altLang="ja-JP" dirty="0">
                <a:solidFill>
                  <a:schemeClr val="bg1"/>
                </a:solidFill>
                <a:latin typeface="BIZ UDPゴシック" panose="020B0400000000000000" pitchFamily="50" charset="-128"/>
                <a:ea typeface="BIZ UDPゴシック" panose="020B0400000000000000" pitchFamily="50" charset="-128"/>
              </a:rPr>
              <a:t>〔</a:t>
            </a:r>
            <a:r>
              <a:rPr kumimoji="1" lang="ja-JP" altLang="en-US" dirty="0">
                <a:solidFill>
                  <a:schemeClr val="bg1"/>
                </a:solidFill>
                <a:latin typeface="BIZ UDPゴシック" panose="020B0400000000000000" pitchFamily="50" charset="-128"/>
                <a:ea typeface="BIZ UDPゴシック" panose="020B0400000000000000" pitchFamily="50" charset="-128"/>
              </a:rPr>
              <a:t>主な評価項目</a:t>
            </a:r>
            <a:r>
              <a:rPr kumimoji="1" lang="en-US" altLang="ja-JP" dirty="0">
                <a:solidFill>
                  <a:schemeClr val="bg1"/>
                </a:solidFill>
                <a:latin typeface="BIZ UDPゴシック" panose="020B0400000000000000" pitchFamily="50" charset="-128"/>
                <a:ea typeface="BIZ UDPゴシック" panose="020B0400000000000000" pitchFamily="50" charset="-128"/>
              </a:rPr>
              <a:t>〕</a:t>
            </a:r>
          </a:p>
          <a:p>
            <a:pPr lvl="1" algn="ctr"/>
            <a:r>
              <a:rPr kumimoji="1" lang="ja-JP" altLang="en-US" dirty="0">
                <a:solidFill>
                  <a:schemeClr val="bg1"/>
                </a:solidFill>
                <a:latin typeface="BIZ UDPゴシック" panose="020B0400000000000000" pitchFamily="50" charset="-128"/>
                <a:ea typeface="BIZ UDPゴシック" panose="020B0400000000000000" pitchFamily="50" charset="-128"/>
              </a:rPr>
              <a:t>公共性</a:t>
            </a:r>
          </a:p>
        </p:txBody>
      </p:sp>
    </p:spTree>
    <p:extLst>
      <p:ext uri="{BB962C8B-B14F-4D97-AF65-F5344CB8AC3E}">
        <p14:creationId xmlns:p14="http://schemas.microsoft.com/office/powerpoint/2010/main" val="1931649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7"/>
          <p:cNvSpPr txBox="1">
            <a:spLocks noGrp="1"/>
          </p:cNvSpPr>
          <p:nvPr>
            <p:ph type="sldNum" idx="12"/>
          </p:nvPr>
        </p:nvSpPr>
        <p:spPr>
          <a:xfrm>
            <a:off x="8" y="4749892"/>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Clr>
                <a:srgbClr val="000000"/>
              </a:buClr>
              <a:buSzPts val="1100"/>
              <a:buFont typeface="Arial"/>
              <a:buNone/>
            </a:pPr>
            <a:fld id="{00000000-1234-1234-1234-123412341234}" type="slidenum">
              <a:rPr lang="en-US" altLang="ja-JP"/>
              <a:t>6</a:t>
            </a:fld>
            <a:endParaRPr/>
          </a:p>
        </p:txBody>
      </p:sp>
      <p:sp>
        <p:nvSpPr>
          <p:cNvPr id="104" name="Google Shape;104;p7"/>
          <p:cNvSpPr txBox="1">
            <a:spLocks noGrp="1"/>
          </p:cNvSpPr>
          <p:nvPr>
            <p:ph type="title"/>
          </p:nvPr>
        </p:nvSpPr>
        <p:spPr>
          <a:xfrm>
            <a:off x="217325" y="168559"/>
            <a:ext cx="8520600" cy="393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800"/>
              <a:buNone/>
            </a:pPr>
            <a:r>
              <a:rPr lang="en-US" altLang="ja-JP" dirty="0">
                <a:latin typeface="Arial"/>
                <a:cs typeface="Arial"/>
                <a:sym typeface="Arial"/>
              </a:rPr>
              <a:t>【</a:t>
            </a:r>
            <a:r>
              <a:rPr lang="ja-JP" altLang="en-US" dirty="0">
                <a:latin typeface="Arial"/>
                <a:cs typeface="Arial"/>
                <a:sym typeface="Arial"/>
              </a:rPr>
              <a:t>任意</a:t>
            </a:r>
            <a:r>
              <a:rPr lang="en-US" altLang="ja-JP" dirty="0">
                <a:latin typeface="Arial"/>
                <a:cs typeface="Arial"/>
                <a:sym typeface="Arial"/>
              </a:rPr>
              <a:t>】</a:t>
            </a:r>
            <a:r>
              <a:rPr lang="ja-JP" altLang="en-US" dirty="0">
                <a:latin typeface="Arial"/>
                <a:cs typeface="Arial"/>
                <a:sym typeface="Arial"/>
              </a:rPr>
              <a:t>革新のポイント</a:t>
            </a:r>
            <a:br>
              <a:rPr lang="ja-JP" dirty="0"/>
            </a:br>
            <a:endParaRPr dirty="0"/>
          </a:p>
        </p:txBody>
      </p:sp>
      <p:sp>
        <p:nvSpPr>
          <p:cNvPr id="105" name="Google Shape;105;p7"/>
          <p:cNvSpPr txBox="1"/>
          <p:nvPr/>
        </p:nvSpPr>
        <p:spPr>
          <a:xfrm>
            <a:off x="217325" y="861238"/>
            <a:ext cx="8433719" cy="289305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ja-JP" altLang="en-US" dirty="0">
                <a:solidFill>
                  <a:srgbClr val="FF0000"/>
                </a:solidFill>
              </a:rPr>
              <a:t>独自の工夫や、他の地域・分野・企業・団体への展開可能性、再現性、今後の発展性、得られた教訓などを記載してください。</a:t>
            </a:r>
            <a:endParaRPr lang="en-US" altLang="ja-JP" sz="1400" b="0" i="0" u="none" strike="noStrike" cap="none" dirty="0">
              <a:solidFill>
                <a:srgbClr val="FF0000"/>
              </a:solidFill>
              <a:latin typeface="Arial"/>
              <a:ea typeface="Arial"/>
              <a:cs typeface="Arial"/>
              <a:sym typeface="Arial"/>
            </a:endParaRPr>
          </a:p>
          <a:p>
            <a:pPr lvl="0"/>
            <a:r>
              <a:rPr lang="ja-JP" altLang="ja-JP" dirty="0">
                <a:solidFill>
                  <a:srgbClr val="FF0000"/>
                </a:solidFill>
              </a:rPr>
              <a:t>図・画像等を用いて</a:t>
            </a:r>
            <a:r>
              <a:rPr lang="ja-JP" altLang="en-US" dirty="0">
                <a:solidFill>
                  <a:srgbClr val="FF0000"/>
                </a:solidFill>
              </a:rPr>
              <a:t>作成していただいて問題ありません</a:t>
            </a:r>
            <a:r>
              <a:rPr lang="ja-JP" altLang="ja-JP" dirty="0">
                <a:solidFill>
                  <a:srgbClr val="FF0000"/>
                </a:solidFill>
              </a:rPr>
              <a:t>。</a:t>
            </a:r>
            <a:r>
              <a:rPr lang="ja-JP" altLang="en-US" dirty="0">
                <a:solidFill>
                  <a:srgbClr val="FF0000"/>
                </a:solidFill>
              </a:rPr>
              <a:t> （最大</a:t>
            </a:r>
            <a:r>
              <a:rPr lang="en-US" altLang="ja-JP" dirty="0">
                <a:solidFill>
                  <a:srgbClr val="FF0000"/>
                </a:solidFill>
              </a:rPr>
              <a:t>2</a:t>
            </a:r>
            <a:r>
              <a:rPr lang="ja-JP" altLang="en-US" dirty="0">
                <a:solidFill>
                  <a:srgbClr val="FF0000"/>
                </a:solidFill>
              </a:rPr>
              <a:t>スライド）</a:t>
            </a:r>
            <a:endParaRPr lang="en-US" altLang="ja-JP" dirty="0">
              <a:solidFill>
                <a:srgbClr val="FF0000"/>
              </a:solidFill>
            </a:endParaRPr>
          </a:p>
          <a:p>
            <a:pPr lvl="0"/>
            <a:endParaRPr lang="en-US" altLang="ja-JP" dirty="0">
              <a:solidFill>
                <a:srgbClr val="FF0000"/>
              </a:solidFill>
            </a:endParaRPr>
          </a:p>
          <a:p>
            <a:pPr marL="0" marR="0" lvl="0" indent="0" algn="l" rtl="0">
              <a:lnSpc>
                <a:spcPct val="100000"/>
              </a:lnSpc>
              <a:spcBef>
                <a:spcPts val="0"/>
              </a:spcBef>
              <a:spcAft>
                <a:spcPts val="0"/>
              </a:spcAft>
              <a:buNone/>
            </a:pPr>
            <a:r>
              <a:rPr lang="ja-JP" altLang="en-US" dirty="0">
                <a:solidFill>
                  <a:srgbClr val="FF0000"/>
                </a:solidFill>
              </a:rPr>
              <a:t>＜記入内容</a:t>
            </a:r>
            <a:r>
              <a:rPr lang="en-US" altLang="ja-JP" dirty="0">
                <a:solidFill>
                  <a:srgbClr val="FF0000"/>
                </a:solidFill>
              </a:rPr>
              <a:t> </a:t>
            </a:r>
            <a:r>
              <a:rPr lang="ja-JP" altLang="en-US" dirty="0">
                <a:solidFill>
                  <a:srgbClr val="FF0000"/>
                </a:solidFill>
              </a:rPr>
              <a:t>例＞</a:t>
            </a:r>
            <a:endParaRPr lang="en-US" altLang="ja-JP" dirty="0">
              <a:solidFill>
                <a:srgbClr val="FF0000"/>
              </a:solidFill>
            </a:endParaRPr>
          </a:p>
          <a:p>
            <a:pPr marL="0" marR="0" lvl="0" indent="0" algn="l" rtl="0">
              <a:lnSpc>
                <a:spcPct val="100000"/>
              </a:lnSpc>
              <a:spcBef>
                <a:spcPts val="0"/>
              </a:spcBef>
              <a:spcAft>
                <a:spcPts val="0"/>
              </a:spcAft>
              <a:buNone/>
            </a:pPr>
            <a:r>
              <a:rPr lang="en-US" altLang="ja-JP" dirty="0">
                <a:solidFill>
                  <a:srgbClr val="FF0000"/>
                </a:solidFill>
              </a:rPr>
              <a:t>【</a:t>
            </a:r>
            <a:r>
              <a:rPr lang="ja-JP" altLang="en-US" dirty="0">
                <a:solidFill>
                  <a:srgbClr val="FF0000"/>
                </a:solidFill>
              </a:rPr>
              <a:t>事業部門、市民・学生部門共通</a:t>
            </a:r>
            <a:r>
              <a:rPr lang="en-US" altLang="ja-JP" dirty="0">
                <a:solidFill>
                  <a:srgbClr val="FF0000"/>
                </a:solidFill>
              </a:rPr>
              <a:t>】</a:t>
            </a:r>
            <a:br>
              <a:rPr lang="en-US" altLang="ja-JP" dirty="0">
                <a:solidFill>
                  <a:srgbClr val="FF0000"/>
                </a:solidFill>
              </a:rPr>
            </a:br>
            <a:r>
              <a:rPr lang="en-US" altLang="ja-JP" dirty="0">
                <a:solidFill>
                  <a:srgbClr val="FF0000"/>
                </a:solidFill>
              </a:rPr>
              <a:t>-</a:t>
            </a:r>
            <a:r>
              <a:rPr lang="ja-JP" altLang="en-US" dirty="0">
                <a:solidFill>
                  <a:srgbClr val="FF0000"/>
                </a:solidFill>
              </a:rPr>
              <a:t>取組の独自性や革新的な要素</a:t>
            </a:r>
            <a:endParaRPr lang="en-US" altLang="ja-JP" dirty="0">
              <a:solidFill>
                <a:srgbClr val="FF0000"/>
              </a:solidFill>
            </a:endParaRPr>
          </a:p>
          <a:p>
            <a:r>
              <a:rPr lang="en-US" altLang="ja-JP" dirty="0">
                <a:solidFill>
                  <a:srgbClr val="FF0000"/>
                </a:solidFill>
              </a:rPr>
              <a:t>-</a:t>
            </a:r>
            <a:r>
              <a:rPr lang="ja-JP" altLang="en-US" dirty="0">
                <a:solidFill>
                  <a:srgbClr val="FF0000"/>
                </a:solidFill>
              </a:rPr>
              <a:t>他部門・他組織への展開（波及）可能性</a:t>
            </a:r>
          </a:p>
          <a:p>
            <a:r>
              <a:rPr lang="en-US" altLang="ja-JP" dirty="0">
                <a:solidFill>
                  <a:srgbClr val="FF0000"/>
                </a:solidFill>
              </a:rPr>
              <a:t>-</a:t>
            </a:r>
            <a:r>
              <a:rPr lang="ja-JP" altLang="en-US" dirty="0">
                <a:solidFill>
                  <a:srgbClr val="FF0000"/>
                </a:solidFill>
              </a:rPr>
              <a:t>持続的な改善の仕組み</a:t>
            </a:r>
          </a:p>
          <a:p>
            <a:r>
              <a:rPr lang="en-US" altLang="ja-JP" dirty="0">
                <a:solidFill>
                  <a:srgbClr val="FF0000"/>
                </a:solidFill>
              </a:rPr>
              <a:t>-</a:t>
            </a:r>
            <a:r>
              <a:rPr lang="ja-JP" altLang="en-US" dirty="0">
                <a:solidFill>
                  <a:srgbClr val="FF0000"/>
                </a:solidFill>
              </a:rPr>
              <a:t>普及・展開における工夫</a:t>
            </a:r>
          </a:p>
          <a:p>
            <a:r>
              <a:rPr lang="en-US" altLang="ja-JP" dirty="0">
                <a:solidFill>
                  <a:srgbClr val="FF0000"/>
                </a:solidFill>
              </a:rPr>
              <a:t>-</a:t>
            </a:r>
            <a:r>
              <a:rPr lang="ja-JP" altLang="en-US" dirty="0">
                <a:solidFill>
                  <a:srgbClr val="FF0000"/>
                </a:solidFill>
              </a:rPr>
              <a:t>今後の発展計画、可能性</a:t>
            </a:r>
            <a:endParaRPr lang="en-US" altLang="ja-JP" dirty="0">
              <a:solidFill>
                <a:srgbClr val="FF0000"/>
              </a:solidFill>
            </a:endParaRPr>
          </a:p>
          <a:p>
            <a:r>
              <a:rPr lang="en-US" altLang="ja-JP" dirty="0">
                <a:solidFill>
                  <a:srgbClr val="FF0000"/>
                </a:solidFill>
              </a:rPr>
              <a:t>-</a:t>
            </a:r>
            <a:r>
              <a:rPr lang="ja-JP" altLang="en-US" dirty="0">
                <a:solidFill>
                  <a:srgbClr val="FF0000"/>
                </a:solidFill>
              </a:rPr>
              <a:t>得られた知見・教訓</a:t>
            </a:r>
          </a:p>
          <a:p>
            <a:pPr marL="0" marR="0" lvl="0" indent="0" algn="l" rtl="0">
              <a:lnSpc>
                <a:spcPct val="100000"/>
              </a:lnSpc>
              <a:spcBef>
                <a:spcPts val="0"/>
              </a:spcBef>
              <a:spcAft>
                <a:spcPts val="0"/>
              </a:spcAft>
              <a:buNone/>
            </a:pPr>
            <a:endParaRPr lang="ja-JP" altLang="en-US" sz="1400" b="1" i="0" u="none" strike="noStrike" cap="none" dirty="0">
              <a:solidFill>
                <a:srgbClr val="FF0000"/>
              </a:solidFill>
              <a:latin typeface="Arial"/>
              <a:ea typeface="Arial"/>
              <a:cs typeface="Arial"/>
              <a:sym typeface="Arial"/>
            </a:endParaRPr>
          </a:p>
        </p:txBody>
      </p:sp>
      <p:sp>
        <p:nvSpPr>
          <p:cNvPr id="5" name="テキスト ボックス 4">
            <a:extLst>
              <a:ext uri="{FF2B5EF4-FFF2-40B4-BE49-F238E27FC236}">
                <a16:creationId xmlns:a16="http://schemas.microsoft.com/office/drawing/2014/main" id="{EFB19042-FC5D-4D97-8D4F-A32E137EF287}"/>
              </a:ext>
            </a:extLst>
          </p:cNvPr>
          <p:cNvSpPr txBox="1"/>
          <p:nvPr/>
        </p:nvSpPr>
        <p:spPr>
          <a:xfrm>
            <a:off x="3533656" y="103749"/>
            <a:ext cx="2076688" cy="523220"/>
          </a:xfrm>
          <a:prstGeom prst="rect">
            <a:avLst/>
          </a:prstGeom>
          <a:solidFill>
            <a:srgbClr val="00B0F0"/>
          </a:solidFill>
          <a:ln w="19050">
            <a:solidFill>
              <a:srgbClr val="00B0F0"/>
            </a:solidFill>
            <a:prstDash val="solid"/>
          </a:ln>
        </p:spPr>
        <p:txBody>
          <a:bodyPr wrap="square" rtlCol="0" anchor="ctr">
            <a:spAutoFit/>
          </a:bodyPr>
          <a:lstStyle/>
          <a:p>
            <a:pPr algn="ctr"/>
            <a:r>
              <a:rPr kumimoji="1" lang="en-US" altLang="ja-JP" dirty="0">
                <a:solidFill>
                  <a:schemeClr val="bg1"/>
                </a:solidFill>
                <a:latin typeface="BIZ UDPゴシック" panose="020B0400000000000000" pitchFamily="50" charset="-128"/>
                <a:ea typeface="BIZ UDPゴシック" panose="020B0400000000000000" pitchFamily="50" charset="-128"/>
              </a:rPr>
              <a:t>〔</a:t>
            </a:r>
            <a:r>
              <a:rPr kumimoji="1" lang="ja-JP" altLang="en-US" dirty="0">
                <a:solidFill>
                  <a:schemeClr val="bg1"/>
                </a:solidFill>
                <a:latin typeface="BIZ UDPゴシック" panose="020B0400000000000000" pitchFamily="50" charset="-128"/>
                <a:ea typeface="BIZ UDPゴシック" panose="020B0400000000000000" pitchFamily="50" charset="-128"/>
              </a:rPr>
              <a:t>主な評価項目</a:t>
            </a:r>
            <a:r>
              <a:rPr kumimoji="1" lang="en-US" altLang="ja-JP" dirty="0">
                <a:solidFill>
                  <a:schemeClr val="bg1"/>
                </a:solidFill>
                <a:latin typeface="BIZ UDPゴシック" panose="020B0400000000000000" pitchFamily="50" charset="-128"/>
                <a:ea typeface="BIZ UDPゴシック" panose="020B0400000000000000" pitchFamily="50" charset="-128"/>
              </a:rPr>
              <a:t>〕</a:t>
            </a:r>
          </a:p>
          <a:p>
            <a:pPr lvl="1" algn="ctr"/>
            <a:r>
              <a:rPr kumimoji="1" lang="ja-JP" altLang="en-US" dirty="0">
                <a:solidFill>
                  <a:schemeClr val="bg1"/>
                </a:solidFill>
                <a:latin typeface="BIZ UDPゴシック" panose="020B0400000000000000" pitchFamily="50" charset="-128"/>
                <a:ea typeface="BIZ UDPゴシック" panose="020B0400000000000000" pitchFamily="50" charset="-128"/>
              </a:rPr>
              <a:t>新規性、発展性、公共性</a:t>
            </a: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TotalTime>
  <Words>770</Words>
  <Application>Microsoft Office PowerPoint</Application>
  <PresentationFormat>画面に合わせる (16:9)</PresentationFormat>
  <Paragraphs>87</Paragraphs>
  <Slides>6</Slides>
  <Notes>6</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BIZ UDPゴシック</vt:lpstr>
      <vt:lpstr>HiraKakuPro-W3</vt:lpstr>
      <vt:lpstr>Arial</vt:lpstr>
      <vt:lpstr>Simple Light</vt:lpstr>
      <vt:lpstr>PowerPoint プレゼンテーション</vt:lpstr>
      <vt:lpstr>【必須】取組の内容</vt:lpstr>
      <vt:lpstr>【必須】成果、反応（想定される効果） </vt:lpstr>
      <vt:lpstr>【任意】概要</vt:lpstr>
      <vt:lpstr>【任意】目的や背景</vt:lpstr>
      <vt:lpstr>【任意】革新のポイント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5993</dc:creator>
  <cp:lastModifiedBy>5993</cp:lastModifiedBy>
  <cp:revision>40</cp:revision>
  <dcterms:modified xsi:type="dcterms:W3CDTF">2025-08-04T05:45:12Z</dcterms:modified>
</cp:coreProperties>
</file>