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8"/>
  </p:notesMasterIdLst>
  <p:sldIdLst>
    <p:sldId id="256" r:id="rId2"/>
    <p:sldId id="265" r:id="rId3"/>
    <p:sldId id="267" r:id="rId4"/>
    <p:sldId id="257" r:id="rId5"/>
    <p:sldId id="264" r:id="rId6"/>
    <p:sldId id="262" r:id="rId7"/>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098">
          <p15:clr>
            <a:srgbClr val="9AA0A6"/>
          </p15:clr>
        </p15:guide>
        <p15:guide id="2" pos="2880">
          <p15:clr>
            <a:srgbClr val="A4A3A4"/>
          </p15:clr>
        </p15:guide>
      </p15:sldGuideLst>
    </p:ext>
    <p:ext uri="{2D200454-40CA-4A62-9FC3-DE9A4176ACB9}">
      <p15:notesGuideLst xmlns:p15="http://schemas.microsoft.com/office/powerpoint/2012/main"/>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3" roundtripDataSignature="AMtx7mjyN/loTMUtJZTFE1RdWXIpVtrcVw=="/>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p:cViewPr varScale="1">
        <p:scale>
          <a:sx n="79" d="100"/>
          <a:sy n="79" d="100"/>
        </p:scale>
        <p:origin x="108" y="1074"/>
      </p:cViewPr>
      <p:guideLst>
        <p:guide orient="horz" pos="2098"/>
        <p:guide pos="2880"/>
      </p:guideLst>
    </p:cSldViewPr>
  </p:slideViewPr>
  <p:notesTextViewPr>
    <p:cViewPr>
      <p:scale>
        <a:sx n="1" d="1"/>
        <a:sy n="1" d="1"/>
      </p:scale>
      <p:origin x="0" y="0"/>
    </p:cViewPr>
  </p:notesTextViewPr>
  <p:notesViewPr>
    <p:cSldViewPr snapToGrid="0">
      <p:cViewPr varScale="1">
        <p:scale>
          <a:sx n="84" d="100"/>
          <a:sy n="84" d="100"/>
        </p:scale>
        <p:origin x="391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customschemas.google.com/relationships/presentationmetadata" Target="metadata"/><Relationship Id="rId3" Type="http://schemas.openxmlformats.org/officeDocument/2006/relationships/slide" Target="slides/slide2.xml"/><Relationship Id="rId7" Type="http://schemas.openxmlformats.org/officeDocument/2006/relationships/slide" Target="slides/slide6.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5" Type="http://schemas.openxmlformats.org/officeDocument/2006/relationships/viewProps" Target="viewProps.xml"/><Relationship Id="rId4" Type="http://schemas.openxmlformats.org/officeDocument/2006/relationships/slide" Target="slides/slide3.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
        <p:cNvGrpSpPr/>
        <p:nvPr/>
      </p:nvGrpSpPr>
      <p:grpSpPr>
        <a:xfrm>
          <a:off x="0" y="0"/>
          <a:ext cx="0" cy="0"/>
          <a:chOff x="0" y="0"/>
          <a:chExt cx="0" cy="0"/>
        </a:xfrm>
      </p:grpSpPr>
      <p:sp>
        <p:nvSpPr>
          <p:cNvPr id="45" name="Google Shape;45;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6" name="Google Shape;46;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a:extLst>
            <a:ext uri="{FF2B5EF4-FFF2-40B4-BE49-F238E27FC236}">
              <a16:creationId xmlns:a16="http://schemas.microsoft.com/office/drawing/2014/main" id="{7330C3C1-850F-AB64-32A2-5E61107D479F}"/>
            </a:ext>
          </a:extLst>
        </p:cNvPr>
        <p:cNvGrpSpPr/>
        <p:nvPr/>
      </p:nvGrpSpPr>
      <p:grpSpPr>
        <a:xfrm>
          <a:off x="0" y="0"/>
          <a:ext cx="0" cy="0"/>
          <a:chOff x="0" y="0"/>
          <a:chExt cx="0" cy="0"/>
        </a:xfrm>
      </p:grpSpPr>
      <p:sp>
        <p:nvSpPr>
          <p:cNvPr id="66" name="Google Shape;66;p4:notes">
            <a:extLst>
              <a:ext uri="{FF2B5EF4-FFF2-40B4-BE49-F238E27FC236}">
                <a16:creationId xmlns:a16="http://schemas.microsoft.com/office/drawing/2014/main" id="{AD40E88B-92D8-2769-9E07-1F608C9B6183}"/>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4:notes">
            <a:extLst>
              <a:ext uri="{FF2B5EF4-FFF2-40B4-BE49-F238E27FC236}">
                <a16:creationId xmlns:a16="http://schemas.microsoft.com/office/drawing/2014/main" id="{2FFD36B6-8446-4961-B022-1066E7515880}"/>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6016738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a:extLst>
            <a:ext uri="{FF2B5EF4-FFF2-40B4-BE49-F238E27FC236}">
              <a16:creationId xmlns:a16="http://schemas.microsoft.com/office/drawing/2014/main" id="{ABCB42E4-3A76-095B-5266-3FB1B8290CE9}"/>
            </a:ext>
          </a:extLst>
        </p:cNvPr>
        <p:cNvGrpSpPr/>
        <p:nvPr/>
      </p:nvGrpSpPr>
      <p:grpSpPr>
        <a:xfrm>
          <a:off x="0" y="0"/>
          <a:ext cx="0" cy="0"/>
          <a:chOff x="0" y="0"/>
          <a:chExt cx="0" cy="0"/>
        </a:xfrm>
      </p:grpSpPr>
      <p:sp>
        <p:nvSpPr>
          <p:cNvPr id="66" name="Google Shape;66;p4:notes">
            <a:extLst>
              <a:ext uri="{FF2B5EF4-FFF2-40B4-BE49-F238E27FC236}">
                <a16:creationId xmlns:a16="http://schemas.microsoft.com/office/drawing/2014/main" id="{3952762B-41A1-9AF3-9F84-B91B5B732EC0}"/>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4:notes">
            <a:extLst>
              <a:ext uri="{FF2B5EF4-FFF2-40B4-BE49-F238E27FC236}">
                <a16:creationId xmlns:a16="http://schemas.microsoft.com/office/drawing/2014/main" id="{65E03584-B13C-A408-E69B-D6705657F9F4}"/>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3957395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a:extLst>
            <a:ext uri="{FF2B5EF4-FFF2-40B4-BE49-F238E27FC236}">
              <a16:creationId xmlns:a16="http://schemas.microsoft.com/office/drawing/2014/main" id="{B7C682EB-D359-C914-AA03-3520B9202FF2}"/>
            </a:ext>
          </a:extLst>
        </p:cNvPr>
        <p:cNvGrpSpPr/>
        <p:nvPr/>
      </p:nvGrpSpPr>
      <p:grpSpPr>
        <a:xfrm>
          <a:off x="0" y="0"/>
          <a:ext cx="0" cy="0"/>
          <a:chOff x="0" y="0"/>
          <a:chExt cx="0" cy="0"/>
        </a:xfrm>
      </p:grpSpPr>
      <p:sp>
        <p:nvSpPr>
          <p:cNvPr id="66" name="Google Shape;66;p4:notes">
            <a:extLst>
              <a:ext uri="{FF2B5EF4-FFF2-40B4-BE49-F238E27FC236}">
                <a16:creationId xmlns:a16="http://schemas.microsoft.com/office/drawing/2014/main" id="{BCBF9DDE-9B43-DF52-E33D-CB3AEFD2282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4:notes">
            <a:extLst>
              <a:ext uri="{FF2B5EF4-FFF2-40B4-BE49-F238E27FC236}">
                <a16:creationId xmlns:a16="http://schemas.microsoft.com/office/drawing/2014/main" id="{B47DFBD2-94D9-F545-CF71-03F06F61BE91}"/>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6784059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1" name="Google Shape;101;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9"/>
        <p:cNvGrpSpPr/>
        <p:nvPr/>
      </p:nvGrpSpPr>
      <p:grpSpPr>
        <a:xfrm>
          <a:off x="0" y="0"/>
          <a:ext cx="0" cy="0"/>
          <a:chOff x="0" y="0"/>
          <a:chExt cx="0" cy="0"/>
        </a:xfrm>
      </p:grpSpPr>
      <p:sp>
        <p:nvSpPr>
          <p:cNvPr id="10" name="Google Shape;10;p9"/>
          <p:cNvSpPr txBox="1">
            <a:spLocks noGrp="1"/>
          </p:cNvSpPr>
          <p:nvPr>
            <p:ph type="body" idx="1"/>
          </p:nvPr>
        </p:nvSpPr>
        <p:spPr>
          <a:xfrm>
            <a:off x="311700" y="1141350"/>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1" name="Google Shape;11;p9"/>
          <p:cNvSpPr txBox="1">
            <a:spLocks noGrp="1"/>
          </p:cNvSpPr>
          <p:nvPr>
            <p:ph type="sldNum" idx="12"/>
          </p:nvPr>
        </p:nvSpPr>
        <p:spPr>
          <a:xfrm>
            <a:off x="8" y="4749892"/>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9pPr>
          </a:lstStyle>
          <a:p>
            <a:pPr marL="0" lvl="0" indent="0" algn="r" rtl="0">
              <a:spcBef>
                <a:spcPts val="0"/>
              </a:spcBef>
              <a:spcAft>
                <a:spcPts val="0"/>
              </a:spcAft>
              <a:buNone/>
            </a:pPr>
            <a:fld id="{00000000-1234-1234-1234-123412341234}" type="slidenum">
              <a:rPr lang="ja-JP"/>
              <a:t>‹#›</a:t>
            </a:fld>
            <a:endParaRPr/>
          </a:p>
        </p:txBody>
      </p:sp>
      <p:sp>
        <p:nvSpPr>
          <p:cNvPr id="12" name="Google Shape;12;p9"/>
          <p:cNvSpPr txBox="1">
            <a:spLocks noGrp="1"/>
          </p:cNvSpPr>
          <p:nvPr>
            <p:ph type="title"/>
          </p:nvPr>
        </p:nvSpPr>
        <p:spPr>
          <a:xfrm>
            <a:off x="217325" y="168559"/>
            <a:ext cx="8520600" cy="3936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Clr>
                <a:srgbClr val="000000"/>
              </a:buClr>
              <a:buSzPts val="1800"/>
              <a:buNone/>
              <a:defRPr sz="1800">
                <a:solidFill>
                  <a:srgbClr val="000000"/>
                </a:solidFill>
              </a:defRPr>
            </a:lvl1pPr>
            <a:lvl2pPr lvl="1" algn="l">
              <a:lnSpc>
                <a:spcPct val="100000"/>
              </a:lnSpc>
              <a:spcBef>
                <a:spcPts val="0"/>
              </a:spcBef>
              <a:spcAft>
                <a:spcPts val="0"/>
              </a:spcAft>
              <a:buSzPts val="1800"/>
              <a:buNone/>
              <a:defRPr sz="1800"/>
            </a:lvl2pPr>
            <a:lvl3pPr lvl="2" algn="l">
              <a:lnSpc>
                <a:spcPct val="100000"/>
              </a:lnSpc>
              <a:spcBef>
                <a:spcPts val="0"/>
              </a:spcBef>
              <a:spcAft>
                <a:spcPts val="0"/>
              </a:spcAft>
              <a:buSzPts val="1800"/>
              <a:buNone/>
              <a:defRPr sz="1800"/>
            </a:lvl3pPr>
            <a:lvl4pPr lvl="3" algn="l">
              <a:lnSpc>
                <a:spcPct val="100000"/>
              </a:lnSpc>
              <a:spcBef>
                <a:spcPts val="0"/>
              </a:spcBef>
              <a:spcAft>
                <a:spcPts val="0"/>
              </a:spcAft>
              <a:buSzPts val="1800"/>
              <a:buNone/>
              <a:defRPr sz="1800"/>
            </a:lvl4pPr>
            <a:lvl5pPr lvl="4" algn="l">
              <a:lnSpc>
                <a:spcPct val="100000"/>
              </a:lnSpc>
              <a:spcBef>
                <a:spcPts val="0"/>
              </a:spcBef>
              <a:spcAft>
                <a:spcPts val="0"/>
              </a:spcAft>
              <a:buSzPts val="1800"/>
              <a:buNone/>
              <a:defRPr sz="1800"/>
            </a:lvl5pPr>
            <a:lvl6pPr lvl="5" algn="l">
              <a:lnSpc>
                <a:spcPct val="100000"/>
              </a:lnSpc>
              <a:spcBef>
                <a:spcPts val="0"/>
              </a:spcBef>
              <a:spcAft>
                <a:spcPts val="0"/>
              </a:spcAft>
              <a:buSzPts val="1800"/>
              <a:buNone/>
              <a:defRPr sz="1800"/>
            </a:lvl6pPr>
            <a:lvl7pPr lvl="6" algn="l">
              <a:lnSpc>
                <a:spcPct val="100000"/>
              </a:lnSpc>
              <a:spcBef>
                <a:spcPts val="0"/>
              </a:spcBef>
              <a:spcAft>
                <a:spcPts val="0"/>
              </a:spcAft>
              <a:buSzPts val="1800"/>
              <a:buNone/>
              <a:defRPr sz="1800"/>
            </a:lvl7pPr>
            <a:lvl8pPr lvl="7" algn="l">
              <a:lnSpc>
                <a:spcPct val="100000"/>
              </a:lnSpc>
              <a:spcBef>
                <a:spcPts val="0"/>
              </a:spcBef>
              <a:spcAft>
                <a:spcPts val="0"/>
              </a:spcAft>
              <a:buSzPts val="1800"/>
              <a:buNone/>
              <a:defRPr sz="1800"/>
            </a:lvl8pPr>
            <a:lvl9pPr lvl="8" algn="l">
              <a:lnSpc>
                <a:spcPct val="100000"/>
              </a:lnSpc>
              <a:spcBef>
                <a:spcPts val="0"/>
              </a:spcBef>
              <a:spcAft>
                <a:spcPts val="0"/>
              </a:spcAft>
              <a:buSzPts val="1800"/>
              <a:buNone/>
              <a:defRPr sz="1800"/>
            </a:lvl9pPr>
          </a:lstStyle>
          <a:p>
            <a:endParaRPr dirty="0"/>
          </a:p>
        </p:txBody>
      </p:sp>
      <p:sp>
        <p:nvSpPr>
          <p:cNvPr id="13" name="Google Shape;13;p9"/>
          <p:cNvSpPr/>
          <p:nvPr/>
        </p:nvSpPr>
        <p:spPr>
          <a:xfrm>
            <a:off x="0" y="684225"/>
            <a:ext cx="9144000" cy="77400"/>
          </a:xfrm>
          <a:prstGeom prst="rect">
            <a:avLst/>
          </a:prstGeom>
          <a:solidFill>
            <a:schemeClr val="accent6">
              <a:lumMod val="50000"/>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HiraKakuPro-W3"/>
              <a:ea typeface="HiraKakuPro-W3"/>
              <a:cs typeface="HiraKakuPro-W3"/>
              <a:sym typeface="HiraKakuPro-W3"/>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15"/>
        <p:cNvGrpSpPr/>
        <p:nvPr/>
      </p:nvGrpSpPr>
      <p:grpSpPr>
        <a:xfrm>
          <a:off x="0" y="0"/>
          <a:ext cx="0" cy="0"/>
          <a:chOff x="0" y="0"/>
          <a:chExt cx="0" cy="0"/>
        </a:xfrm>
      </p:grpSpPr>
      <p:sp>
        <p:nvSpPr>
          <p:cNvPr id="16" name="Google Shape;16;p10"/>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17" name="Google Shape;17;p10"/>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dirty="0"/>
          </a:p>
        </p:txBody>
      </p:sp>
      <p:sp>
        <p:nvSpPr>
          <p:cNvPr id="18" name="Google Shape;18;p10"/>
          <p:cNvSpPr txBox="1">
            <a:spLocks noGrp="1"/>
          </p:cNvSpPr>
          <p:nvPr>
            <p:ph type="sldNum" idx="12"/>
          </p:nvPr>
        </p:nvSpPr>
        <p:spPr>
          <a:xfrm>
            <a:off x="205533" y="4749892"/>
            <a:ext cx="548700" cy="393600"/>
          </a:xfrm>
          <a:prstGeom prst="rect">
            <a:avLst/>
          </a:prstGeom>
          <a:noFill/>
          <a:ln>
            <a:noFill/>
          </a:ln>
        </p:spPr>
        <p:txBody>
          <a:bodyPr spcFirstLastPara="1" wrap="square" lIns="91425" tIns="91425" rIns="91425" bIns="91425" anchor="ctr" anchorCtr="0">
            <a:noAutofit/>
          </a:bodyPr>
          <a:lstStyle>
            <a:lvl1pPr marL="0" marR="0" lvl="0" indent="0" algn="l">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1pPr>
            <a:lvl2pPr marL="0" marR="0" lvl="1" indent="0" algn="l">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2pPr>
            <a:lvl3pPr marL="0" marR="0" lvl="2" indent="0" algn="l">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3pPr>
            <a:lvl4pPr marL="0" marR="0" lvl="3" indent="0" algn="l">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4pPr>
            <a:lvl5pPr marL="0" marR="0" lvl="4" indent="0" algn="l">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5pPr>
            <a:lvl6pPr marL="0" marR="0" lvl="5" indent="0" algn="l">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6pPr>
            <a:lvl7pPr marL="0" marR="0" lvl="6" indent="0" algn="l">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7pPr>
            <a:lvl8pPr marL="0" marR="0" lvl="7" indent="0" algn="l">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8pPr>
            <a:lvl9pPr marL="0" marR="0" lvl="8" indent="0" algn="l">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9pPr>
          </a:lstStyle>
          <a:p>
            <a:pPr marL="0" lvl="0" indent="0" algn="l" rtl="0">
              <a:spcBef>
                <a:spcPts val="0"/>
              </a:spcBef>
              <a:spcAft>
                <a:spcPts val="0"/>
              </a:spcAft>
              <a:buNone/>
            </a:pPr>
            <a:fld id="{00000000-1234-1234-1234-123412341234}" type="slidenum">
              <a:rPr lang="ja-JP"/>
              <a:t>‹#›</a:t>
            </a:fld>
            <a:endParaRPr/>
          </a:p>
        </p:txBody>
      </p:sp>
      <p:sp>
        <p:nvSpPr>
          <p:cNvPr id="19" name="Google Shape;19;p10"/>
          <p:cNvSpPr/>
          <p:nvPr/>
        </p:nvSpPr>
        <p:spPr>
          <a:xfrm>
            <a:off x="0" y="684225"/>
            <a:ext cx="9144000" cy="77400"/>
          </a:xfrm>
          <a:prstGeom prst="rect">
            <a:avLst/>
          </a:prstGeom>
          <a:solidFill>
            <a:schemeClr val="accent6">
              <a:lumMod val="50000"/>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HiraKakuPro-W3"/>
              <a:ea typeface="HiraKakuPro-W3"/>
              <a:cs typeface="HiraKakuPro-W3"/>
              <a:sym typeface="HiraKakuPro-W3"/>
            </a:endParaRPr>
          </a:p>
        </p:txBody>
      </p:sp>
      <p:sp>
        <p:nvSpPr>
          <p:cNvPr id="20" name="Google Shape;20;p10"/>
          <p:cNvSpPr txBox="1">
            <a:spLocks noGrp="1"/>
          </p:cNvSpPr>
          <p:nvPr>
            <p:ph type="title"/>
          </p:nvPr>
        </p:nvSpPr>
        <p:spPr>
          <a:xfrm>
            <a:off x="217325" y="168559"/>
            <a:ext cx="8520600" cy="3936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Clr>
                <a:srgbClr val="000000"/>
              </a:buClr>
              <a:buSzPts val="1800"/>
              <a:buNone/>
              <a:defRPr sz="1800">
                <a:solidFill>
                  <a:srgbClr val="000000"/>
                </a:solidFill>
              </a:defRPr>
            </a:lvl1pPr>
            <a:lvl2pPr lvl="1" algn="l">
              <a:lnSpc>
                <a:spcPct val="100000"/>
              </a:lnSpc>
              <a:spcBef>
                <a:spcPts val="0"/>
              </a:spcBef>
              <a:spcAft>
                <a:spcPts val="0"/>
              </a:spcAft>
              <a:buSzPts val="1800"/>
              <a:buNone/>
              <a:defRPr sz="1800"/>
            </a:lvl2pPr>
            <a:lvl3pPr lvl="2" algn="l">
              <a:lnSpc>
                <a:spcPct val="100000"/>
              </a:lnSpc>
              <a:spcBef>
                <a:spcPts val="0"/>
              </a:spcBef>
              <a:spcAft>
                <a:spcPts val="0"/>
              </a:spcAft>
              <a:buSzPts val="1800"/>
              <a:buNone/>
              <a:defRPr sz="1800"/>
            </a:lvl3pPr>
            <a:lvl4pPr lvl="3" algn="l">
              <a:lnSpc>
                <a:spcPct val="100000"/>
              </a:lnSpc>
              <a:spcBef>
                <a:spcPts val="0"/>
              </a:spcBef>
              <a:spcAft>
                <a:spcPts val="0"/>
              </a:spcAft>
              <a:buSzPts val="1800"/>
              <a:buNone/>
              <a:defRPr sz="1800"/>
            </a:lvl4pPr>
            <a:lvl5pPr lvl="4" algn="l">
              <a:lnSpc>
                <a:spcPct val="100000"/>
              </a:lnSpc>
              <a:spcBef>
                <a:spcPts val="0"/>
              </a:spcBef>
              <a:spcAft>
                <a:spcPts val="0"/>
              </a:spcAft>
              <a:buSzPts val="1800"/>
              <a:buNone/>
              <a:defRPr sz="1800"/>
            </a:lvl5pPr>
            <a:lvl6pPr lvl="5" algn="l">
              <a:lnSpc>
                <a:spcPct val="100000"/>
              </a:lnSpc>
              <a:spcBef>
                <a:spcPts val="0"/>
              </a:spcBef>
              <a:spcAft>
                <a:spcPts val="0"/>
              </a:spcAft>
              <a:buSzPts val="1800"/>
              <a:buNone/>
              <a:defRPr sz="1800"/>
            </a:lvl6pPr>
            <a:lvl7pPr lvl="6" algn="l">
              <a:lnSpc>
                <a:spcPct val="100000"/>
              </a:lnSpc>
              <a:spcBef>
                <a:spcPts val="0"/>
              </a:spcBef>
              <a:spcAft>
                <a:spcPts val="0"/>
              </a:spcAft>
              <a:buSzPts val="1800"/>
              <a:buNone/>
              <a:defRPr sz="1800"/>
            </a:lvl7pPr>
            <a:lvl8pPr lvl="7" algn="l">
              <a:lnSpc>
                <a:spcPct val="100000"/>
              </a:lnSpc>
              <a:spcBef>
                <a:spcPts val="0"/>
              </a:spcBef>
              <a:spcAft>
                <a:spcPts val="0"/>
              </a:spcAft>
              <a:buSzPts val="1800"/>
              <a:buNone/>
              <a:defRPr sz="1800"/>
            </a:lvl8pPr>
            <a:lvl9pPr lvl="8" algn="l">
              <a:lnSpc>
                <a:spcPct val="100000"/>
              </a:lnSpc>
              <a:spcBef>
                <a:spcPts val="0"/>
              </a:spcBef>
              <a:spcAft>
                <a:spcPts val="0"/>
              </a:spcAft>
              <a:buSzPts val="1800"/>
              <a:buNone/>
              <a:defRPr sz="1800"/>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2"/>
        <p:cNvGrpSpPr/>
        <p:nvPr/>
      </p:nvGrpSpPr>
      <p:grpSpPr>
        <a:xfrm>
          <a:off x="0" y="0"/>
          <a:ext cx="0" cy="0"/>
          <a:chOff x="0" y="0"/>
          <a:chExt cx="0" cy="0"/>
        </a:xfrm>
      </p:grpSpPr>
      <p:sp>
        <p:nvSpPr>
          <p:cNvPr id="23" name="Google Shape;23;p11"/>
          <p:cNvSpPr txBox="1">
            <a:spLocks noGrp="1"/>
          </p:cNvSpPr>
          <p:nvPr>
            <p:ph type="title"/>
          </p:nvPr>
        </p:nvSpPr>
        <p:spPr>
          <a:xfrm>
            <a:off x="311700" y="555600"/>
            <a:ext cx="2808000" cy="755700"/>
          </a:xfrm>
          <a:prstGeom prst="rect">
            <a:avLst/>
          </a:prstGeom>
          <a:solidFill>
            <a:srgbClr val="000000"/>
          </a:solid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24" name="Google Shape;24;p11"/>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5" name="Google Shape;25;p11"/>
          <p:cNvSpPr txBox="1">
            <a:spLocks noGrp="1"/>
          </p:cNvSpPr>
          <p:nvPr>
            <p:ph type="sldNum" idx="12"/>
          </p:nvPr>
        </p:nvSpPr>
        <p:spPr>
          <a:xfrm>
            <a:off x="8" y="4749892"/>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26"/>
        <p:cNvGrpSpPr/>
        <p:nvPr/>
      </p:nvGrpSpPr>
      <p:grpSpPr>
        <a:xfrm>
          <a:off x="0" y="0"/>
          <a:ext cx="0" cy="0"/>
          <a:chOff x="0" y="0"/>
          <a:chExt cx="0" cy="0"/>
        </a:xfrm>
      </p:grpSpPr>
      <p:sp>
        <p:nvSpPr>
          <p:cNvPr id="27" name="Google Shape;27;p12"/>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28" name="Google Shape;28;p12"/>
          <p:cNvSpPr txBox="1">
            <a:spLocks noGrp="1"/>
          </p:cNvSpPr>
          <p:nvPr>
            <p:ph type="sldNum" idx="12"/>
          </p:nvPr>
        </p:nvSpPr>
        <p:spPr>
          <a:xfrm>
            <a:off x="8" y="4749892"/>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29"/>
        <p:cNvGrpSpPr/>
        <p:nvPr/>
      </p:nvGrpSpPr>
      <p:grpSpPr>
        <a:xfrm>
          <a:off x="0" y="0"/>
          <a:ext cx="0" cy="0"/>
          <a:chOff x="0" y="0"/>
          <a:chExt cx="0" cy="0"/>
        </a:xfrm>
      </p:grpSpPr>
      <p:sp>
        <p:nvSpPr>
          <p:cNvPr id="30" name="Google Shape;30;p13"/>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1" name="Google Shape;31;p13"/>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2" name="Google Shape;32;p13"/>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3" name="Google Shape;33;p13"/>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dirty="0"/>
          </a:p>
        </p:txBody>
      </p:sp>
      <p:sp>
        <p:nvSpPr>
          <p:cNvPr id="34" name="Google Shape;34;p13"/>
          <p:cNvSpPr txBox="1">
            <a:spLocks noGrp="1"/>
          </p:cNvSpPr>
          <p:nvPr>
            <p:ph type="sldNum" idx="12"/>
          </p:nvPr>
        </p:nvSpPr>
        <p:spPr>
          <a:xfrm>
            <a:off x="8" y="4749892"/>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35"/>
        <p:cNvGrpSpPr/>
        <p:nvPr/>
      </p:nvGrpSpPr>
      <p:grpSpPr>
        <a:xfrm>
          <a:off x="0" y="0"/>
          <a:ext cx="0" cy="0"/>
          <a:chOff x="0" y="0"/>
          <a:chExt cx="0" cy="0"/>
        </a:xfrm>
      </p:grpSpPr>
      <p:sp>
        <p:nvSpPr>
          <p:cNvPr id="36" name="Google Shape;36;p14"/>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37" name="Google Shape;37;p14"/>
          <p:cNvSpPr txBox="1">
            <a:spLocks noGrp="1"/>
          </p:cNvSpPr>
          <p:nvPr>
            <p:ph type="sldNum" idx="12"/>
          </p:nvPr>
        </p:nvSpPr>
        <p:spPr>
          <a:xfrm>
            <a:off x="8" y="4749892"/>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38"/>
        <p:cNvGrpSpPr/>
        <p:nvPr/>
      </p:nvGrpSpPr>
      <p:grpSpPr>
        <a:xfrm>
          <a:off x="0" y="0"/>
          <a:ext cx="0" cy="0"/>
          <a:chOff x="0" y="0"/>
          <a:chExt cx="0" cy="0"/>
        </a:xfrm>
      </p:grpSpPr>
      <p:sp>
        <p:nvSpPr>
          <p:cNvPr id="39" name="Google Shape;39;p15"/>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0" name="Google Shape;40;p15"/>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1" name="Google Shape;41;p15"/>
          <p:cNvSpPr txBox="1">
            <a:spLocks noGrp="1"/>
          </p:cNvSpPr>
          <p:nvPr>
            <p:ph type="sldNum" idx="12"/>
          </p:nvPr>
        </p:nvSpPr>
        <p:spPr>
          <a:xfrm>
            <a:off x="8" y="4749892"/>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2"/>
        <p:cNvGrpSpPr/>
        <p:nvPr/>
      </p:nvGrpSpPr>
      <p:grpSpPr>
        <a:xfrm>
          <a:off x="0" y="0"/>
          <a:ext cx="0" cy="0"/>
          <a:chOff x="0" y="0"/>
          <a:chExt cx="0" cy="0"/>
        </a:xfrm>
      </p:grpSpPr>
      <p:sp>
        <p:nvSpPr>
          <p:cNvPr id="43" name="Google Shape;43;p16"/>
          <p:cNvSpPr txBox="1">
            <a:spLocks noGrp="1"/>
          </p:cNvSpPr>
          <p:nvPr>
            <p:ph type="sldNum" idx="12"/>
          </p:nvPr>
        </p:nvSpPr>
        <p:spPr>
          <a:xfrm>
            <a:off x="8" y="4749892"/>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9pPr>
          </a:lstStyle>
          <a:p>
            <a:pPr marL="0" lvl="0" indent="0" algn="r" rtl="0">
              <a:spcBef>
                <a:spcPts val="0"/>
              </a:spcBef>
              <a:spcAft>
                <a:spcPts val="0"/>
              </a:spcAft>
              <a:buNone/>
            </a:pPr>
            <a:fld id="{00000000-1234-1234-1234-123412341234}" type="slidenum">
              <a:rPr lang="ja-JP"/>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pic>
        <p:nvPicPr>
          <p:cNvPr id="3" name="図 2">
            <a:extLst>
              <a:ext uri="{FF2B5EF4-FFF2-40B4-BE49-F238E27FC236}">
                <a16:creationId xmlns:a16="http://schemas.microsoft.com/office/drawing/2014/main" id="{4EC75417-2139-CDA2-468A-2F17E8692844}"/>
              </a:ext>
            </a:extLst>
          </p:cNvPr>
          <p:cNvPicPr>
            <a:picLocks noChangeAspect="1"/>
          </p:cNvPicPr>
          <p:nvPr userDrawn="1"/>
        </p:nvPicPr>
        <p:blipFill>
          <a:blip r:embed="rId10"/>
          <a:stretch>
            <a:fillRect/>
          </a:stretch>
        </p:blipFill>
        <p:spPr>
          <a:xfrm>
            <a:off x="8099898" y="49448"/>
            <a:ext cx="971359" cy="608809"/>
          </a:xfrm>
          <a:prstGeom prst="rect">
            <a:avLst/>
          </a:prstGeom>
        </p:spPr>
      </p:pic>
      <p:sp>
        <p:nvSpPr>
          <p:cNvPr id="6" name="Google Shape;6;p8"/>
          <p:cNvSpPr txBox="1">
            <a:spLocks noGrp="1"/>
          </p:cNvSpPr>
          <p:nvPr>
            <p:ph type="title"/>
          </p:nvPr>
        </p:nvSpPr>
        <p:spPr>
          <a:xfrm>
            <a:off x="313775" y="286375"/>
            <a:ext cx="8520600" cy="572700"/>
          </a:xfrm>
          <a:prstGeom prst="rect">
            <a:avLst/>
          </a:prstGeom>
          <a:noFill/>
          <a:ln>
            <a:noFill/>
          </a:ln>
        </p:spPr>
        <p:txBody>
          <a:bodyPr spcFirstLastPara="1" wrap="square" lIns="91425" tIns="91425" rIns="91425" bIns="91425" anchor="t" anchorCtr="0">
            <a:noAutofit/>
          </a:bodyPr>
          <a:lstStyle>
            <a:lvl1pPr marR="0" lvl="0" algn="ctr" rtl="0">
              <a:lnSpc>
                <a:spcPct val="100000"/>
              </a:lnSpc>
              <a:spcBef>
                <a:spcPts val="0"/>
              </a:spcBef>
              <a:spcAft>
                <a:spcPts val="0"/>
              </a:spcAft>
              <a:buClr>
                <a:srgbClr val="000000"/>
              </a:buClr>
              <a:buSzPts val="2400"/>
              <a:buFont typeface="HiraKakuPro-W3"/>
              <a:buNone/>
              <a:defRPr sz="2400" b="0" i="0" u="none" strike="noStrike" cap="none">
                <a:solidFill>
                  <a:srgbClr val="000000"/>
                </a:solidFill>
                <a:latin typeface="HiraKakuPro-W3"/>
                <a:ea typeface="HiraKakuPro-W3"/>
                <a:cs typeface="HiraKakuPro-W3"/>
                <a:sym typeface="HiraKakuPro-W3"/>
              </a:defRPr>
            </a:lvl1pPr>
            <a:lvl2pPr marR="0" lvl="1" algn="l" rtl="0">
              <a:lnSpc>
                <a:spcPct val="100000"/>
              </a:lnSpc>
              <a:spcBef>
                <a:spcPts val="0"/>
              </a:spcBef>
              <a:spcAft>
                <a:spcPts val="0"/>
              </a:spcAft>
              <a:buClr>
                <a:srgbClr val="000000"/>
              </a:buClr>
              <a:buSzPts val="2800"/>
              <a:buFont typeface="HiraKakuPro-W3"/>
              <a:buNone/>
              <a:defRPr sz="2800" b="0" i="0" u="none" strike="noStrike" cap="none">
                <a:solidFill>
                  <a:srgbClr val="000000"/>
                </a:solidFill>
                <a:latin typeface="HiraKakuPro-W3"/>
                <a:ea typeface="HiraKakuPro-W3"/>
                <a:cs typeface="HiraKakuPro-W3"/>
                <a:sym typeface="HiraKakuPro-W3"/>
              </a:defRPr>
            </a:lvl2pPr>
            <a:lvl3pPr marR="0" lvl="2" algn="l" rtl="0">
              <a:lnSpc>
                <a:spcPct val="100000"/>
              </a:lnSpc>
              <a:spcBef>
                <a:spcPts val="0"/>
              </a:spcBef>
              <a:spcAft>
                <a:spcPts val="0"/>
              </a:spcAft>
              <a:buClr>
                <a:srgbClr val="000000"/>
              </a:buClr>
              <a:buSzPts val="2800"/>
              <a:buFont typeface="HiraKakuPro-W3"/>
              <a:buNone/>
              <a:defRPr sz="2800" b="0" i="0" u="none" strike="noStrike" cap="none">
                <a:solidFill>
                  <a:srgbClr val="000000"/>
                </a:solidFill>
                <a:latin typeface="HiraKakuPro-W3"/>
                <a:ea typeface="HiraKakuPro-W3"/>
                <a:cs typeface="HiraKakuPro-W3"/>
                <a:sym typeface="HiraKakuPro-W3"/>
              </a:defRPr>
            </a:lvl3pPr>
            <a:lvl4pPr marR="0" lvl="3" algn="l" rtl="0">
              <a:lnSpc>
                <a:spcPct val="100000"/>
              </a:lnSpc>
              <a:spcBef>
                <a:spcPts val="0"/>
              </a:spcBef>
              <a:spcAft>
                <a:spcPts val="0"/>
              </a:spcAft>
              <a:buClr>
                <a:srgbClr val="000000"/>
              </a:buClr>
              <a:buSzPts val="2800"/>
              <a:buFont typeface="HiraKakuPro-W3"/>
              <a:buNone/>
              <a:defRPr sz="2800" b="0" i="0" u="none" strike="noStrike" cap="none">
                <a:solidFill>
                  <a:srgbClr val="000000"/>
                </a:solidFill>
                <a:latin typeface="HiraKakuPro-W3"/>
                <a:ea typeface="HiraKakuPro-W3"/>
                <a:cs typeface="HiraKakuPro-W3"/>
                <a:sym typeface="HiraKakuPro-W3"/>
              </a:defRPr>
            </a:lvl4pPr>
            <a:lvl5pPr marR="0" lvl="4" algn="l" rtl="0">
              <a:lnSpc>
                <a:spcPct val="100000"/>
              </a:lnSpc>
              <a:spcBef>
                <a:spcPts val="0"/>
              </a:spcBef>
              <a:spcAft>
                <a:spcPts val="0"/>
              </a:spcAft>
              <a:buClr>
                <a:srgbClr val="000000"/>
              </a:buClr>
              <a:buSzPts val="2800"/>
              <a:buFont typeface="HiraKakuPro-W3"/>
              <a:buNone/>
              <a:defRPr sz="2800" b="0" i="0" u="none" strike="noStrike" cap="none">
                <a:solidFill>
                  <a:srgbClr val="000000"/>
                </a:solidFill>
                <a:latin typeface="HiraKakuPro-W3"/>
                <a:ea typeface="HiraKakuPro-W3"/>
                <a:cs typeface="HiraKakuPro-W3"/>
                <a:sym typeface="HiraKakuPro-W3"/>
              </a:defRPr>
            </a:lvl5pPr>
            <a:lvl6pPr marR="0" lvl="5" algn="l" rtl="0">
              <a:lnSpc>
                <a:spcPct val="100000"/>
              </a:lnSpc>
              <a:spcBef>
                <a:spcPts val="0"/>
              </a:spcBef>
              <a:spcAft>
                <a:spcPts val="0"/>
              </a:spcAft>
              <a:buClr>
                <a:srgbClr val="000000"/>
              </a:buClr>
              <a:buSzPts val="2800"/>
              <a:buFont typeface="HiraKakuPro-W3"/>
              <a:buNone/>
              <a:defRPr sz="2800" b="0" i="0" u="none" strike="noStrike" cap="none">
                <a:solidFill>
                  <a:srgbClr val="000000"/>
                </a:solidFill>
                <a:latin typeface="HiraKakuPro-W3"/>
                <a:ea typeface="HiraKakuPro-W3"/>
                <a:cs typeface="HiraKakuPro-W3"/>
                <a:sym typeface="HiraKakuPro-W3"/>
              </a:defRPr>
            </a:lvl6pPr>
            <a:lvl7pPr marR="0" lvl="6" algn="l" rtl="0">
              <a:lnSpc>
                <a:spcPct val="100000"/>
              </a:lnSpc>
              <a:spcBef>
                <a:spcPts val="0"/>
              </a:spcBef>
              <a:spcAft>
                <a:spcPts val="0"/>
              </a:spcAft>
              <a:buClr>
                <a:srgbClr val="000000"/>
              </a:buClr>
              <a:buSzPts val="2800"/>
              <a:buFont typeface="HiraKakuPro-W3"/>
              <a:buNone/>
              <a:defRPr sz="2800" b="0" i="0" u="none" strike="noStrike" cap="none">
                <a:solidFill>
                  <a:srgbClr val="000000"/>
                </a:solidFill>
                <a:latin typeface="HiraKakuPro-W3"/>
                <a:ea typeface="HiraKakuPro-W3"/>
                <a:cs typeface="HiraKakuPro-W3"/>
                <a:sym typeface="HiraKakuPro-W3"/>
              </a:defRPr>
            </a:lvl7pPr>
            <a:lvl8pPr marR="0" lvl="7" algn="l" rtl="0">
              <a:lnSpc>
                <a:spcPct val="100000"/>
              </a:lnSpc>
              <a:spcBef>
                <a:spcPts val="0"/>
              </a:spcBef>
              <a:spcAft>
                <a:spcPts val="0"/>
              </a:spcAft>
              <a:buClr>
                <a:srgbClr val="000000"/>
              </a:buClr>
              <a:buSzPts val="2800"/>
              <a:buFont typeface="HiraKakuPro-W3"/>
              <a:buNone/>
              <a:defRPr sz="2800" b="0" i="0" u="none" strike="noStrike" cap="none">
                <a:solidFill>
                  <a:srgbClr val="000000"/>
                </a:solidFill>
                <a:latin typeface="HiraKakuPro-W3"/>
                <a:ea typeface="HiraKakuPro-W3"/>
                <a:cs typeface="HiraKakuPro-W3"/>
                <a:sym typeface="HiraKakuPro-W3"/>
              </a:defRPr>
            </a:lvl8pPr>
            <a:lvl9pPr marR="0" lvl="8" algn="l" rtl="0">
              <a:lnSpc>
                <a:spcPct val="100000"/>
              </a:lnSpc>
              <a:spcBef>
                <a:spcPts val="0"/>
              </a:spcBef>
              <a:spcAft>
                <a:spcPts val="0"/>
              </a:spcAft>
              <a:buClr>
                <a:srgbClr val="000000"/>
              </a:buClr>
              <a:buSzPts val="2800"/>
              <a:buFont typeface="HiraKakuPro-W3"/>
              <a:buNone/>
              <a:defRPr sz="2800" b="0" i="0" u="none" strike="noStrike" cap="none">
                <a:solidFill>
                  <a:srgbClr val="000000"/>
                </a:solidFill>
                <a:latin typeface="HiraKakuPro-W3"/>
                <a:ea typeface="HiraKakuPro-W3"/>
                <a:cs typeface="HiraKakuPro-W3"/>
                <a:sym typeface="HiraKakuPro-W3"/>
              </a:defRPr>
            </a:lvl9pPr>
          </a:lstStyle>
          <a:p>
            <a:endParaRPr/>
          </a:p>
        </p:txBody>
      </p:sp>
      <p:sp>
        <p:nvSpPr>
          <p:cNvPr id="7" name="Google Shape;7;p8"/>
          <p:cNvSpPr txBox="1">
            <a:spLocks noGrp="1"/>
          </p:cNvSpPr>
          <p:nvPr>
            <p:ph type="body" idx="1"/>
          </p:nvPr>
        </p:nvSpPr>
        <p:spPr>
          <a:xfrm>
            <a:off x="311700" y="1141350"/>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HiraKakuPro-W3"/>
              <a:buChar char="●"/>
              <a:defRPr sz="1800" b="0" i="0" u="none" strike="noStrike" cap="none">
                <a:solidFill>
                  <a:schemeClr val="dk2"/>
                </a:solidFill>
                <a:latin typeface="HiraKakuPro-W3"/>
                <a:ea typeface="HiraKakuPro-W3"/>
                <a:cs typeface="HiraKakuPro-W3"/>
                <a:sym typeface="HiraKakuPro-W3"/>
              </a:defRPr>
            </a:lvl1pPr>
            <a:lvl2pPr marL="914400" marR="0" lvl="1" indent="-317500" algn="l" rtl="0">
              <a:lnSpc>
                <a:spcPct val="115000"/>
              </a:lnSpc>
              <a:spcBef>
                <a:spcPts val="1600"/>
              </a:spcBef>
              <a:spcAft>
                <a:spcPts val="0"/>
              </a:spcAft>
              <a:buClr>
                <a:schemeClr val="dk2"/>
              </a:buClr>
              <a:buSzPts val="1400"/>
              <a:buFont typeface="HiraKakuPro-W3"/>
              <a:buChar char="○"/>
              <a:defRPr sz="1400" b="0" i="0" u="none" strike="noStrike" cap="none">
                <a:solidFill>
                  <a:schemeClr val="dk2"/>
                </a:solidFill>
                <a:latin typeface="HiraKakuPro-W3"/>
                <a:ea typeface="HiraKakuPro-W3"/>
                <a:cs typeface="HiraKakuPro-W3"/>
                <a:sym typeface="HiraKakuPro-W3"/>
              </a:defRPr>
            </a:lvl2pPr>
            <a:lvl3pPr marL="1371600" marR="0" lvl="2" indent="-317500" algn="l" rtl="0">
              <a:lnSpc>
                <a:spcPct val="115000"/>
              </a:lnSpc>
              <a:spcBef>
                <a:spcPts val="1600"/>
              </a:spcBef>
              <a:spcAft>
                <a:spcPts val="0"/>
              </a:spcAft>
              <a:buClr>
                <a:schemeClr val="dk2"/>
              </a:buClr>
              <a:buSzPts val="1400"/>
              <a:buFont typeface="HiraKakuPro-W3"/>
              <a:buChar char="■"/>
              <a:defRPr sz="1400" b="0" i="0" u="none" strike="noStrike" cap="none">
                <a:solidFill>
                  <a:schemeClr val="dk2"/>
                </a:solidFill>
                <a:latin typeface="HiraKakuPro-W3"/>
                <a:ea typeface="HiraKakuPro-W3"/>
                <a:cs typeface="HiraKakuPro-W3"/>
                <a:sym typeface="HiraKakuPro-W3"/>
              </a:defRPr>
            </a:lvl3pPr>
            <a:lvl4pPr marL="1828800" marR="0" lvl="3" indent="-317500" algn="l" rtl="0">
              <a:lnSpc>
                <a:spcPct val="115000"/>
              </a:lnSpc>
              <a:spcBef>
                <a:spcPts val="1600"/>
              </a:spcBef>
              <a:spcAft>
                <a:spcPts val="0"/>
              </a:spcAft>
              <a:buClr>
                <a:schemeClr val="dk2"/>
              </a:buClr>
              <a:buSzPts val="1400"/>
              <a:buFont typeface="HiraKakuPro-W3"/>
              <a:buChar char="●"/>
              <a:defRPr sz="1400" b="0" i="0" u="none" strike="noStrike" cap="none">
                <a:solidFill>
                  <a:schemeClr val="dk2"/>
                </a:solidFill>
                <a:latin typeface="HiraKakuPro-W3"/>
                <a:ea typeface="HiraKakuPro-W3"/>
                <a:cs typeface="HiraKakuPro-W3"/>
                <a:sym typeface="HiraKakuPro-W3"/>
              </a:defRPr>
            </a:lvl4pPr>
            <a:lvl5pPr marL="2286000" marR="0" lvl="4" indent="-317500" algn="l" rtl="0">
              <a:lnSpc>
                <a:spcPct val="115000"/>
              </a:lnSpc>
              <a:spcBef>
                <a:spcPts val="1600"/>
              </a:spcBef>
              <a:spcAft>
                <a:spcPts val="0"/>
              </a:spcAft>
              <a:buClr>
                <a:schemeClr val="dk2"/>
              </a:buClr>
              <a:buSzPts val="1400"/>
              <a:buFont typeface="HiraKakuPro-W3"/>
              <a:buChar char="○"/>
              <a:defRPr sz="1400" b="0" i="0" u="none" strike="noStrike" cap="none">
                <a:solidFill>
                  <a:schemeClr val="dk2"/>
                </a:solidFill>
                <a:latin typeface="HiraKakuPro-W3"/>
                <a:ea typeface="HiraKakuPro-W3"/>
                <a:cs typeface="HiraKakuPro-W3"/>
                <a:sym typeface="HiraKakuPro-W3"/>
              </a:defRPr>
            </a:lvl5pPr>
            <a:lvl6pPr marL="2743200" marR="0" lvl="5" indent="-317500" algn="l" rtl="0">
              <a:lnSpc>
                <a:spcPct val="115000"/>
              </a:lnSpc>
              <a:spcBef>
                <a:spcPts val="1600"/>
              </a:spcBef>
              <a:spcAft>
                <a:spcPts val="0"/>
              </a:spcAft>
              <a:buClr>
                <a:schemeClr val="dk2"/>
              </a:buClr>
              <a:buSzPts val="1400"/>
              <a:buFont typeface="HiraKakuPro-W3"/>
              <a:buChar char="■"/>
              <a:defRPr sz="1400" b="0" i="0" u="none" strike="noStrike" cap="none">
                <a:solidFill>
                  <a:schemeClr val="dk2"/>
                </a:solidFill>
                <a:latin typeface="HiraKakuPro-W3"/>
                <a:ea typeface="HiraKakuPro-W3"/>
                <a:cs typeface="HiraKakuPro-W3"/>
                <a:sym typeface="HiraKakuPro-W3"/>
              </a:defRPr>
            </a:lvl6pPr>
            <a:lvl7pPr marL="3200400" marR="0" lvl="6" indent="-317500" algn="l" rtl="0">
              <a:lnSpc>
                <a:spcPct val="115000"/>
              </a:lnSpc>
              <a:spcBef>
                <a:spcPts val="1600"/>
              </a:spcBef>
              <a:spcAft>
                <a:spcPts val="0"/>
              </a:spcAft>
              <a:buClr>
                <a:schemeClr val="dk2"/>
              </a:buClr>
              <a:buSzPts val="1400"/>
              <a:buFont typeface="HiraKakuPro-W3"/>
              <a:buChar char="●"/>
              <a:defRPr sz="1400" b="0" i="0" u="none" strike="noStrike" cap="none">
                <a:solidFill>
                  <a:schemeClr val="dk2"/>
                </a:solidFill>
                <a:latin typeface="HiraKakuPro-W3"/>
                <a:ea typeface="HiraKakuPro-W3"/>
                <a:cs typeface="HiraKakuPro-W3"/>
                <a:sym typeface="HiraKakuPro-W3"/>
              </a:defRPr>
            </a:lvl7pPr>
            <a:lvl8pPr marL="3657600" marR="0" lvl="7" indent="-317500" algn="l" rtl="0">
              <a:lnSpc>
                <a:spcPct val="115000"/>
              </a:lnSpc>
              <a:spcBef>
                <a:spcPts val="1600"/>
              </a:spcBef>
              <a:spcAft>
                <a:spcPts val="0"/>
              </a:spcAft>
              <a:buClr>
                <a:schemeClr val="dk2"/>
              </a:buClr>
              <a:buSzPts val="1400"/>
              <a:buFont typeface="HiraKakuPro-W3"/>
              <a:buChar char="○"/>
              <a:defRPr sz="1400" b="0" i="0" u="none" strike="noStrike" cap="none">
                <a:solidFill>
                  <a:schemeClr val="dk2"/>
                </a:solidFill>
                <a:latin typeface="HiraKakuPro-W3"/>
                <a:ea typeface="HiraKakuPro-W3"/>
                <a:cs typeface="HiraKakuPro-W3"/>
                <a:sym typeface="HiraKakuPro-W3"/>
              </a:defRPr>
            </a:lvl8pPr>
            <a:lvl9pPr marL="4114800" marR="0" lvl="8" indent="-317500" algn="l" rtl="0">
              <a:lnSpc>
                <a:spcPct val="115000"/>
              </a:lnSpc>
              <a:spcBef>
                <a:spcPts val="1600"/>
              </a:spcBef>
              <a:spcAft>
                <a:spcPts val="1600"/>
              </a:spcAft>
              <a:buClr>
                <a:schemeClr val="dk2"/>
              </a:buClr>
              <a:buSzPts val="1400"/>
              <a:buFont typeface="HiraKakuPro-W3"/>
              <a:buChar char="■"/>
              <a:defRPr sz="1400" b="0" i="0" u="none" strike="noStrike" cap="none">
                <a:solidFill>
                  <a:schemeClr val="dk2"/>
                </a:solidFill>
                <a:latin typeface="HiraKakuPro-W3"/>
                <a:ea typeface="HiraKakuPro-W3"/>
                <a:cs typeface="HiraKakuPro-W3"/>
                <a:sym typeface="HiraKakuPro-W3"/>
              </a:defRPr>
            </a:lvl9pPr>
          </a:lstStyle>
          <a:p>
            <a:endParaRPr/>
          </a:p>
        </p:txBody>
      </p:sp>
      <p:sp>
        <p:nvSpPr>
          <p:cNvPr id="8" name="Google Shape;8;p8"/>
          <p:cNvSpPr txBox="1">
            <a:spLocks noGrp="1"/>
          </p:cNvSpPr>
          <p:nvPr>
            <p:ph type="sldNum" idx="12"/>
          </p:nvPr>
        </p:nvSpPr>
        <p:spPr>
          <a:xfrm>
            <a:off x="8" y="4749892"/>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rgbClr val="000000"/>
                </a:solidFill>
                <a:latin typeface="HiraKakuPro-W3"/>
                <a:ea typeface="HiraKakuPro-W3"/>
                <a:cs typeface="HiraKakuPro-W3"/>
                <a:sym typeface="HiraKakuPro-W3"/>
              </a:defRPr>
            </a:lvl9pPr>
          </a:lstStyle>
          <a:p>
            <a:pPr marL="0" lvl="0" indent="0" algn="r" rtl="0">
              <a:spcBef>
                <a:spcPts val="0"/>
              </a:spcBef>
              <a:spcAft>
                <a:spcPts val="0"/>
              </a:spcAft>
              <a:buNone/>
            </a:pPr>
            <a:fld id="{00000000-1234-1234-1234-123412341234}" type="slidenum">
              <a:rPr lang="ja-JP"/>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7"/>
        <p:cNvGrpSpPr/>
        <p:nvPr/>
      </p:nvGrpSpPr>
      <p:grpSpPr>
        <a:xfrm>
          <a:off x="0" y="0"/>
          <a:ext cx="0" cy="0"/>
          <a:chOff x="0" y="0"/>
          <a:chExt cx="0" cy="0"/>
        </a:xfrm>
      </p:grpSpPr>
      <p:sp>
        <p:nvSpPr>
          <p:cNvPr id="48" name="Google Shape;48;p1"/>
          <p:cNvSpPr txBox="1">
            <a:spLocks noGrp="1"/>
          </p:cNvSpPr>
          <p:nvPr>
            <p:ph type="sldNum" idx="12"/>
          </p:nvPr>
        </p:nvSpPr>
        <p:spPr>
          <a:xfrm>
            <a:off x="8" y="4749892"/>
            <a:ext cx="548700" cy="393600"/>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SzPts val="1000"/>
              <a:buNone/>
            </a:pPr>
            <a:fld id="{00000000-1234-1234-1234-123412341234}" type="slidenum">
              <a:rPr lang="en-US" altLang="ja-JP"/>
              <a:t>1</a:t>
            </a:fld>
            <a:endParaRPr/>
          </a:p>
        </p:txBody>
      </p:sp>
      <p:sp>
        <p:nvSpPr>
          <p:cNvPr id="49" name="Google Shape;49;p1"/>
          <p:cNvSpPr/>
          <p:nvPr/>
        </p:nvSpPr>
        <p:spPr>
          <a:xfrm>
            <a:off x="274358" y="920393"/>
            <a:ext cx="8420100" cy="3829499"/>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ja-JP" sz="1800" b="1" i="0" u="none" strike="noStrike" cap="none" dirty="0">
                <a:solidFill>
                  <a:schemeClr val="dk2"/>
                </a:solidFill>
                <a:latin typeface="Arial"/>
                <a:ea typeface="Arial"/>
                <a:cs typeface="Arial"/>
                <a:sym typeface="Arial"/>
              </a:rPr>
              <a:t>プロジェクトのタイトル（※50文字以内）</a:t>
            </a:r>
            <a:br>
              <a:rPr lang="ja-JP" sz="1800" b="1" i="0" u="none" strike="noStrike" cap="none" dirty="0">
                <a:solidFill>
                  <a:schemeClr val="dk2"/>
                </a:solidFill>
                <a:latin typeface="Arial"/>
                <a:ea typeface="Arial"/>
                <a:cs typeface="Arial"/>
                <a:sym typeface="Arial"/>
              </a:rPr>
            </a:br>
            <a:r>
              <a:rPr lang="ja-JP" sz="3200" b="1" i="0" u="none" strike="noStrike" cap="none" dirty="0">
                <a:solidFill>
                  <a:srgbClr val="000000"/>
                </a:solidFill>
                <a:latin typeface="Arial"/>
                <a:ea typeface="Arial"/>
                <a:cs typeface="Arial"/>
                <a:sym typeface="Arial"/>
              </a:rPr>
              <a:t>〇〇〇〇〇〇〇</a:t>
            </a:r>
            <a:br>
              <a:rPr lang="ja-JP" sz="3600" b="1" i="0" u="none" strike="noStrike" cap="none" dirty="0">
                <a:solidFill>
                  <a:srgbClr val="000000"/>
                </a:solidFill>
                <a:latin typeface="Arial"/>
                <a:ea typeface="Arial"/>
                <a:cs typeface="Arial"/>
                <a:sym typeface="Arial"/>
              </a:rPr>
            </a:br>
            <a:br>
              <a:rPr lang="ja-JP" sz="1600" b="1" i="0" u="none" strike="noStrike" cap="none" dirty="0">
                <a:solidFill>
                  <a:schemeClr val="dk2"/>
                </a:solidFill>
                <a:latin typeface="Arial"/>
                <a:ea typeface="Arial"/>
                <a:cs typeface="Arial"/>
                <a:sym typeface="Arial"/>
              </a:rPr>
            </a:br>
            <a:r>
              <a:rPr lang="ja-JP" altLang="en-US" sz="1600" b="1" i="0" u="none" strike="noStrike" cap="none" dirty="0">
                <a:solidFill>
                  <a:schemeClr val="dk2"/>
                </a:solidFill>
                <a:latin typeface="Arial"/>
                <a:ea typeface="Arial"/>
                <a:cs typeface="Arial"/>
                <a:sym typeface="Arial"/>
              </a:rPr>
              <a:t>事業者部門、市民・学生部門</a:t>
            </a:r>
            <a:endParaRPr lang="en-US" altLang="ja-JP" sz="1600" b="1" i="0" u="none" strike="noStrike" cap="none" dirty="0">
              <a:solidFill>
                <a:schemeClr val="dk2"/>
              </a:solidFill>
              <a:latin typeface="Arial"/>
              <a:ea typeface="Arial"/>
              <a:cs typeface="Arial"/>
              <a:sym typeface="Arial"/>
            </a:endParaRPr>
          </a:p>
          <a:p>
            <a:pPr marL="0" marR="0" lvl="0" indent="0" algn="l" rtl="0">
              <a:lnSpc>
                <a:spcPct val="100000"/>
              </a:lnSpc>
              <a:spcBef>
                <a:spcPts val="0"/>
              </a:spcBef>
              <a:spcAft>
                <a:spcPts val="0"/>
              </a:spcAft>
              <a:buNone/>
            </a:pPr>
            <a:r>
              <a:rPr lang="ja-JP" sz="1800" b="1" i="0" u="none" strike="noStrike" cap="none" dirty="0">
                <a:solidFill>
                  <a:schemeClr val="dk2"/>
                </a:solidFill>
                <a:latin typeface="Arial"/>
                <a:ea typeface="Arial"/>
                <a:cs typeface="Arial"/>
                <a:sym typeface="Arial"/>
              </a:rPr>
              <a:t>会社名・</a:t>
            </a:r>
            <a:r>
              <a:rPr lang="ja-JP" altLang="en-US" sz="1800" b="1" i="0" u="none" strike="noStrike" cap="none" dirty="0">
                <a:solidFill>
                  <a:schemeClr val="dk2"/>
                </a:solidFill>
                <a:latin typeface="Arial"/>
                <a:ea typeface="Arial"/>
                <a:cs typeface="Arial"/>
                <a:sym typeface="Arial"/>
              </a:rPr>
              <a:t>団体名・</a:t>
            </a:r>
            <a:r>
              <a:rPr lang="ja-JP" altLang="en-US" sz="1800" b="1" dirty="0">
                <a:solidFill>
                  <a:schemeClr val="dk2"/>
                </a:solidFill>
              </a:rPr>
              <a:t>個人</a:t>
            </a:r>
            <a:r>
              <a:rPr lang="ja-JP" sz="1800" b="1" i="0" u="none" strike="noStrike" cap="none" dirty="0">
                <a:solidFill>
                  <a:schemeClr val="dk2"/>
                </a:solidFill>
                <a:latin typeface="Arial"/>
                <a:ea typeface="Arial"/>
                <a:cs typeface="Arial"/>
                <a:sym typeface="Arial"/>
              </a:rPr>
              <a:t>名</a:t>
            </a:r>
            <a:br>
              <a:rPr lang="ja-JP" sz="1800" b="1" i="0" u="none" strike="noStrike" cap="none" dirty="0">
                <a:solidFill>
                  <a:schemeClr val="dk2"/>
                </a:solidFill>
                <a:latin typeface="Arial"/>
                <a:ea typeface="Arial"/>
                <a:cs typeface="Arial"/>
                <a:sym typeface="Arial"/>
              </a:rPr>
            </a:br>
            <a:r>
              <a:rPr lang="ja-JP" sz="2400" b="1" i="0" u="none" strike="noStrike" cap="none" dirty="0">
                <a:solidFill>
                  <a:srgbClr val="000000"/>
                </a:solidFill>
                <a:latin typeface="Arial"/>
                <a:ea typeface="Arial"/>
                <a:cs typeface="Arial"/>
                <a:sym typeface="Arial"/>
              </a:rPr>
              <a:t>〇〇〇〇</a:t>
            </a:r>
            <a:endParaRPr sz="2400" b="1"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endParaRPr sz="2400" b="1"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endParaRPr sz="2400" b="1" i="0" u="none" strike="noStrike" cap="none" dirty="0">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8">
          <a:extLst>
            <a:ext uri="{FF2B5EF4-FFF2-40B4-BE49-F238E27FC236}">
              <a16:creationId xmlns:a16="http://schemas.microsoft.com/office/drawing/2014/main" id="{F7B08F1C-26C3-8C63-7ADB-BF0BB1855E2C}"/>
            </a:ext>
          </a:extLst>
        </p:cNvPr>
        <p:cNvGrpSpPr/>
        <p:nvPr/>
      </p:nvGrpSpPr>
      <p:grpSpPr>
        <a:xfrm>
          <a:off x="0" y="0"/>
          <a:ext cx="0" cy="0"/>
          <a:chOff x="0" y="0"/>
          <a:chExt cx="0" cy="0"/>
        </a:xfrm>
      </p:grpSpPr>
      <p:sp>
        <p:nvSpPr>
          <p:cNvPr id="69" name="Google Shape;69;p4">
            <a:extLst>
              <a:ext uri="{FF2B5EF4-FFF2-40B4-BE49-F238E27FC236}">
                <a16:creationId xmlns:a16="http://schemas.microsoft.com/office/drawing/2014/main" id="{3285F0B4-635A-DC5E-A84D-23652FF5BA2E}"/>
              </a:ext>
            </a:extLst>
          </p:cNvPr>
          <p:cNvSpPr txBox="1">
            <a:spLocks noGrp="1"/>
          </p:cNvSpPr>
          <p:nvPr>
            <p:ph type="sldNum" idx="12"/>
          </p:nvPr>
        </p:nvSpPr>
        <p:spPr>
          <a:xfrm>
            <a:off x="8" y="4749892"/>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Clr>
                <a:srgbClr val="000000"/>
              </a:buClr>
              <a:buSzPts val="1100"/>
              <a:buFont typeface="Arial"/>
              <a:buNone/>
            </a:pPr>
            <a:fld id="{00000000-1234-1234-1234-123412341234}" type="slidenum">
              <a:rPr lang="en-US" altLang="ja-JP"/>
              <a:t>2</a:t>
            </a:fld>
            <a:endParaRPr/>
          </a:p>
        </p:txBody>
      </p:sp>
      <p:sp>
        <p:nvSpPr>
          <p:cNvPr id="70" name="Google Shape;70;p4">
            <a:extLst>
              <a:ext uri="{FF2B5EF4-FFF2-40B4-BE49-F238E27FC236}">
                <a16:creationId xmlns:a16="http://schemas.microsoft.com/office/drawing/2014/main" id="{0B9B765D-784B-CDEB-B954-6BB2C240BAA3}"/>
              </a:ext>
            </a:extLst>
          </p:cNvPr>
          <p:cNvSpPr txBox="1">
            <a:spLocks noGrp="1"/>
          </p:cNvSpPr>
          <p:nvPr>
            <p:ph type="title"/>
          </p:nvPr>
        </p:nvSpPr>
        <p:spPr>
          <a:xfrm>
            <a:off x="217325" y="168559"/>
            <a:ext cx="8520600" cy="3936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rgbClr val="000000"/>
              </a:buClr>
              <a:buSzPts val="1800"/>
              <a:buNone/>
            </a:pPr>
            <a:r>
              <a:rPr lang="ja-JP" altLang="en-US" dirty="0"/>
              <a:t>取り組みの内容</a:t>
            </a:r>
            <a:endParaRPr dirty="0"/>
          </a:p>
        </p:txBody>
      </p:sp>
      <p:sp>
        <p:nvSpPr>
          <p:cNvPr id="2" name="Google Shape;71;p4">
            <a:extLst>
              <a:ext uri="{FF2B5EF4-FFF2-40B4-BE49-F238E27FC236}">
                <a16:creationId xmlns:a16="http://schemas.microsoft.com/office/drawing/2014/main" id="{DD6E7A9C-0E8B-B810-4805-E078823CF929}"/>
              </a:ext>
            </a:extLst>
          </p:cNvPr>
          <p:cNvSpPr txBox="1"/>
          <p:nvPr/>
        </p:nvSpPr>
        <p:spPr>
          <a:xfrm>
            <a:off x="274358" y="850604"/>
            <a:ext cx="8722804" cy="353939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ja-JP" sz="1400" b="0" i="0" u="none" strike="noStrike" cap="none" dirty="0">
                <a:solidFill>
                  <a:srgbClr val="FF0000"/>
                </a:solidFill>
                <a:latin typeface="Arial"/>
                <a:ea typeface="Arial"/>
                <a:cs typeface="Arial"/>
                <a:sym typeface="Arial"/>
              </a:rPr>
              <a:t>応募</a:t>
            </a:r>
            <a:r>
              <a:rPr lang="ja-JP" altLang="en-US" sz="1400" b="0" i="0" u="none" strike="noStrike" cap="none" dirty="0">
                <a:solidFill>
                  <a:srgbClr val="FF0000"/>
                </a:solidFill>
                <a:latin typeface="Arial"/>
                <a:ea typeface="Arial"/>
                <a:cs typeface="Arial"/>
                <a:sym typeface="Arial"/>
              </a:rPr>
              <a:t>内容について</a:t>
            </a:r>
            <a:r>
              <a:rPr lang="ja-JP" sz="1400" b="0" i="0" u="none" strike="noStrike" cap="none" dirty="0">
                <a:solidFill>
                  <a:srgbClr val="FF0000"/>
                </a:solidFill>
                <a:latin typeface="Arial"/>
                <a:ea typeface="Arial"/>
                <a:cs typeface="Arial"/>
                <a:sym typeface="Arial"/>
              </a:rPr>
              <a:t>具体的な取り組み</a:t>
            </a:r>
            <a:r>
              <a:rPr lang="ja-JP" altLang="en-US" dirty="0">
                <a:solidFill>
                  <a:srgbClr val="FF0000"/>
                </a:solidFill>
              </a:rPr>
              <a:t>の詳細</a:t>
            </a:r>
            <a:r>
              <a:rPr lang="ja-JP" altLang="en-US" sz="1400" b="0" i="0" u="none" strike="noStrike" cap="none" dirty="0">
                <a:solidFill>
                  <a:srgbClr val="FF0000"/>
                </a:solidFill>
                <a:latin typeface="Arial"/>
                <a:ea typeface="Arial"/>
                <a:cs typeface="Arial"/>
                <a:sym typeface="Arial"/>
              </a:rPr>
              <a:t>を</a:t>
            </a:r>
            <a:r>
              <a:rPr lang="ja-JP" sz="1400" b="0" i="0" u="none" strike="noStrike" cap="none" dirty="0">
                <a:solidFill>
                  <a:srgbClr val="FF0000"/>
                </a:solidFill>
                <a:latin typeface="Arial"/>
                <a:ea typeface="Arial"/>
                <a:cs typeface="Arial"/>
                <a:sym typeface="Arial"/>
              </a:rPr>
              <a:t>記載してください。</a:t>
            </a:r>
            <a:endParaRPr sz="1400" b="0" i="0" u="none" strike="noStrike" cap="none" dirty="0">
              <a:solidFill>
                <a:srgbClr val="FF0000"/>
              </a:solidFill>
              <a:latin typeface="Arial"/>
              <a:ea typeface="Arial"/>
              <a:cs typeface="Arial"/>
              <a:sym typeface="Arial"/>
            </a:endParaRPr>
          </a:p>
          <a:p>
            <a:pPr marL="0" marR="0" lvl="0" indent="0" algn="l" rtl="0">
              <a:lnSpc>
                <a:spcPct val="100000"/>
              </a:lnSpc>
              <a:spcBef>
                <a:spcPts val="0"/>
              </a:spcBef>
              <a:spcAft>
                <a:spcPts val="0"/>
              </a:spcAft>
              <a:buNone/>
            </a:pPr>
            <a:r>
              <a:rPr lang="ja-JP" sz="1400" b="0" i="0" u="none" strike="noStrike" cap="none" dirty="0">
                <a:solidFill>
                  <a:srgbClr val="FF0000"/>
                </a:solidFill>
                <a:latin typeface="Arial"/>
                <a:ea typeface="Arial"/>
                <a:cs typeface="Arial"/>
                <a:sym typeface="Arial"/>
              </a:rPr>
              <a:t>図・画像等を用いて</a:t>
            </a:r>
            <a:r>
              <a:rPr lang="ja-JP" altLang="en-US" sz="1400" b="0" i="0" u="none" strike="noStrike" cap="none" dirty="0">
                <a:solidFill>
                  <a:srgbClr val="FF0000"/>
                </a:solidFill>
                <a:latin typeface="Arial"/>
                <a:ea typeface="Arial"/>
                <a:cs typeface="Arial"/>
                <a:sym typeface="Arial"/>
              </a:rPr>
              <a:t>作成していただいて問題</a:t>
            </a:r>
            <a:r>
              <a:rPr lang="ja-JP" altLang="en-US" dirty="0">
                <a:solidFill>
                  <a:srgbClr val="FF0000"/>
                </a:solidFill>
              </a:rPr>
              <a:t>ありません</a:t>
            </a:r>
            <a:r>
              <a:rPr lang="ja-JP" sz="1400" b="0" i="0" u="none" strike="noStrike" cap="none" dirty="0">
                <a:solidFill>
                  <a:srgbClr val="FF0000"/>
                </a:solidFill>
                <a:latin typeface="Arial"/>
                <a:ea typeface="Arial"/>
                <a:cs typeface="Arial"/>
                <a:sym typeface="Arial"/>
              </a:rPr>
              <a:t>。（最大</a:t>
            </a:r>
            <a:r>
              <a:rPr lang="ja-JP" altLang="en-US" sz="1400" b="0" i="0" u="none" strike="noStrike" cap="none" dirty="0">
                <a:solidFill>
                  <a:srgbClr val="FF0000"/>
                </a:solidFill>
                <a:latin typeface="Arial"/>
                <a:ea typeface="Arial"/>
                <a:cs typeface="Arial"/>
                <a:sym typeface="Arial"/>
              </a:rPr>
              <a:t>３</a:t>
            </a:r>
            <a:r>
              <a:rPr lang="ja-JP" sz="1400" b="0" i="0" u="none" strike="noStrike" cap="none" dirty="0">
                <a:solidFill>
                  <a:srgbClr val="FF0000"/>
                </a:solidFill>
                <a:latin typeface="Arial"/>
                <a:ea typeface="Arial"/>
                <a:cs typeface="Arial"/>
                <a:sym typeface="Arial"/>
              </a:rPr>
              <a:t>スライドまで）</a:t>
            </a:r>
            <a:endParaRPr lang="en-US" altLang="ja-JP" sz="1400" b="0" i="0" u="none" strike="noStrike" cap="none" dirty="0">
              <a:solidFill>
                <a:srgbClr val="FF0000"/>
              </a:solidFill>
              <a:latin typeface="Arial"/>
              <a:ea typeface="Arial"/>
              <a:cs typeface="Arial"/>
              <a:sym typeface="Arial"/>
            </a:endParaRPr>
          </a:p>
          <a:p>
            <a:pPr marL="0" marR="0" lvl="0" indent="0" algn="l" rtl="0">
              <a:lnSpc>
                <a:spcPct val="100000"/>
              </a:lnSpc>
              <a:spcBef>
                <a:spcPts val="0"/>
              </a:spcBef>
              <a:spcAft>
                <a:spcPts val="0"/>
              </a:spcAft>
              <a:buNone/>
            </a:pPr>
            <a:endParaRPr lang="en-US" dirty="0">
              <a:solidFill>
                <a:srgbClr val="FF0000"/>
              </a:solidFill>
            </a:endParaRPr>
          </a:p>
          <a:p>
            <a:pPr marL="0" marR="0" lvl="0" indent="0" algn="l" rtl="0">
              <a:lnSpc>
                <a:spcPct val="100000"/>
              </a:lnSpc>
              <a:spcBef>
                <a:spcPts val="0"/>
              </a:spcBef>
              <a:spcAft>
                <a:spcPts val="0"/>
              </a:spcAft>
              <a:buNone/>
            </a:pPr>
            <a:r>
              <a:rPr lang="ja-JP" altLang="en-US" dirty="0">
                <a:solidFill>
                  <a:srgbClr val="FF0000"/>
                </a:solidFill>
              </a:rPr>
              <a:t>＜記入内容</a:t>
            </a:r>
            <a:r>
              <a:rPr lang="en-US" altLang="ja-JP" dirty="0">
                <a:solidFill>
                  <a:srgbClr val="FF0000"/>
                </a:solidFill>
              </a:rPr>
              <a:t> </a:t>
            </a:r>
            <a:r>
              <a:rPr lang="ja-JP" altLang="en-US" dirty="0">
                <a:solidFill>
                  <a:srgbClr val="FF0000"/>
                </a:solidFill>
              </a:rPr>
              <a:t>例＞</a:t>
            </a:r>
            <a:endParaRPr lang="en-US" altLang="ja-JP" dirty="0">
              <a:solidFill>
                <a:srgbClr val="FF0000"/>
              </a:solidFill>
            </a:endParaRPr>
          </a:p>
          <a:p>
            <a:pPr marL="0" marR="0" lvl="0" indent="0" algn="l" rtl="0">
              <a:lnSpc>
                <a:spcPct val="100000"/>
              </a:lnSpc>
              <a:spcBef>
                <a:spcPts val="0"/>
              </a:spcBef>
              <a:spcAft>
                <a:spcPts val="0"/>
              </a:spcAft>
              <a:buNone/>
            </a:pPr>
            <a:r>
              <a:rPr lang="en-US" altLang="ja-JP" dirty="0">
                <a:solidFill>
                  <a:srgbClr val="FF0000"/>
                </a:solidFill>
              </a:rPr>
              <a:t>【</a:t>
            </a:r>
            <a:r>
              <a:rPr lang="ja-JP" altLang="en-US" dirty="0">
                <a:solidFill>
                  <a:srgbClr val="FF0000"/>
                </a:solidFill>
              </a:rPr>
              <a:t>事業者部門</a:t>
            </a:r>
            <a:r>
              <a:rPr lang="en-US" altLang="ja-JP" dirty="0">
                <a:solidFill>
                  <a:srgbClr val="FF0000"/>
                </a:solidFill>
              </a:rPr>
              <a:t>】</a:t>
            </a:r>
            <a:br>
              <a:rPr lang="en-US" altLang="ja-JP" dirty="0">
                <a:solidFill>
                  <a:srgbClr val="FF0000"/>
                </a:solidFill>
              </a:rPr>
            </a:br>
            <a:r>
              <a:rPr lang="en-US" altLang="ja-JP" dirty="0">
                <a:solidFill>
                  <a:srgbClr val="FF0000"/>
                </a:solidFill>
              </a:rPr>
              <a:t>-</a:t>
            </a:r>
            <a:r>
              <a:rPr lang="ja-JP" altLang="en-US" dirty="0">
                <a:solidFill>
                  <a:srgbClr val="FF0000"/>
                </a:solidFill>
              </a:rPr>
              <a:t>課題解決に向けた具体的なアプローチ の内容</a:t>
            </a:r>
            <a:endParaRPr lang="en-US" altLang="ja-JP" dirty="0">
              <a:solidFill>
                <a:srgbClr val="FF0000"/>
              </a:solidFill>
            </a:endParaRPr>
          </a:p>
          <a:p>
            <a:pPr marL="0" marR="0" lvl="0" indent="0" algn="l" rtl="0">
              <a:lnSpc>
                <a:spcPct val="100000"/>
              </a:lnSpc>
              <a:spcBef>
                <a:spcPts val="0"/>
              </a:spcBef>
              <a:spcAft>
                <a:spcPts val="0"/>
              </a:spcAft>
              <a:buNone/>
            </a:pPr>
            <a:r>
              <a:rPr lang="en-US" altLang="ja-JP" dirty="0">
                <a:solidFill>
                  <a:srgbClr val="FF0000"/>
                </a:solidFill>
              </a:rPr>
              <a:t>-</a:t>
            </a:r>
            <a:r>
              <a:rPr lang="ja-JP" altLang="en-US" dirty="0">
                <a:solidFill>
                  <a:srgbClr val="FF0000"/>
                </a:solidFill>
              </a:rPr>
              <a:t>実施事項の全体像と取組段階</a:t>
            </a:r>
            <a:endParaRPr lang="en-US" altLang="ja-JP" dirty="0">
              <a:solidFill>
                <a:srgbClr val="FF0000"/>
              </a:solidFill>
            </a:endParaRPr>
          </a:p>
          <a:p>
            <a:pPr marL="0" marR="0" lvl="0" indent="0" algn="l" rtl="0">
              <a:lnSpc>
                <a:spcPct val="100000"/>
              </a:lnSpc>
              <a:spcBef>
                <a:spcPts val="0"/>
              </a:spcBef>
              <a:spcAft>
                <a:spcPts val="0"/>
              </a:spcAft>
              <a:buNone/>
            </a:pPr>
            <a:r>
              <a:rPr lang="en-US" altLang="ja-JP" dirty="0">
                <a:solidFill>
                  <a:srgbClr val="FF0000"/>
                </a:solidFill>
              </a:rPr>
              <a:t>-</a:t>
            </a:r>
            <a:r>
              <a:rPr lang="ja-JP" altLang="en-US" dirty="0">
                <a:solidFill>
                  <a:srgbClr val="FF0000"/>
                </a:solidFill>
              </a:rPr>
              <a:t>工夫した点・独自の取り組みを施した点 </a:t>
            </a:r>
            <a:endParaRPr lang="en-US" altLang="ja-JP" dirty="0">
              <a:solidFill>
                <a:srgbClr val="FF0000"/>
              </a:solidFill>
            </a:endParaRPr>
          </a:p>
          <a:p>
            <a:pPr marL="0" marR="0" lvl="0" indent="0" algn="l" rtl="0">
              <a:lnSpc>
                <a:spcPct val="100000"/>
              </a:lnSpc>
              <a:spcBef>
                <a:spcPts val="0"/>
              </a:spcBef>
              <a:spcAft>
                <a:spcPts val="0"/>
              </a:spcAft>
              <a:buNone/>
            </a:pPr>
            <a:r>
              <a:rPr lang="en-US" altLang="ja-JP" dirty="0">
                <a:solidFill>
                  <a:srgbClr val="FF0000"/>
                </a:solidFill>
              </a:rPr>
              <a:t>-</a:t>
            </a:r>
            <a:r>
              <a:rPr lang="ja-JP" altLang="en-US" dirty="0">
                <a:solidFill>
                  <a:srgbClr val="FF0000"/>
                </a:solidFill>
              </a:rPr>
              <a:t>障壁となった課題と克服方法 </a:t>
            </a:r>
            <a:endParaRPr lang="en-US" altLang="ja-JP" dirty="0">
              <a:solidFill>
                <a:srgbClr val="FF0000"/>
              </a:solidFill>
            </a:endParaRPr>
          </a:p>
          <a:p>
            <a:pPr marL="0" marR="0" lvl="0" indent="0" algn="l" rtl="0">
              <a:lnSpc>
                <a:spcPct val="100000"/>
              </a:lnSpc>
              <a:spcBef>
                <a:spcPts val="0"/>
              </a:spcBef>
              <a:spcAft>
                <a:spcPts val="0"/>
              </a:spcAft>
              <a:buNone/>
            </a:pPr>
            <a:r>
              <a:rPr lang="en-US" altLang="ja-JP" dirty="0">
                <a:solidFill>
                  <a:srgbClr val="FF0000"/>
                </a:solidFill>
              </a:rPr>
              <a:t>-</a:t>
            </a:r>
            <a:r>
              <a:rPr lang="ja-JP" altLang="en-US" dirty="0">
                <a:solidFill>
                  <a:srgbClr val="FF0000"/>
                </a:solidFill>
              </a:rPr>
              <a:t>デジタル技術の活用方法　など</a:t>
            </a:r>
            <a:endParaRPr lang="en-US" altLang="ja-JP" dirty="0">
              <a:solidFill>
                <a:srgbClr val="FF0000"/>
              </a:solidFill>
            </a:endParaRPr>
          </a:p>
          <a:p>
            <a:pPr marL="0" marR="0" lvl="0" indent="0" algn="l" rtl="0">
              <a:lnSpc>
                <a:spcPct val="100000"/>
              </a:lnSpc>
              <a:spcBef>
                <a:spcPts val="0"/>
              </a:spcBef>
              <a:spcAft>
                <a:spcPts val="0"/>
              </a:spcAft>
              <a:buNone/>
            </a:pPr>
            <a:endParaRPr lang="en-US" altLang="ja-JP" sz="1400" b="1" i="0" u="none" strike="noStrike" cap="none" dirty="0">
              <a:solidFill>
                <a:srgbClr val="FF0000"/>
              </a:solidFill>
              <a:latin typeface="Arial"/>
              <a:ea typeface="Arial"/>
              <a:cs typeface="Arial"/>
              <a:sym typeface="Arial"/>
            </a:endParaRPr>
          </a:p>
          <a:p>
            <a:pPr marL="0" marR="0" lvl="0" indent="0" algn="l" rtl="0">
              <a:lnSpc>
                <a:spcPct val="100000"/>
              </a:lnSpc>
              <a:spcBef>
                <a:spcPts val="0"/>
              </a:spcBef>
              <a:spcAft>
                <a:spcPts val="0"/>
              </a:spcAft>
              <a:buNone/>
            </a:pPr>
            <a:r>
              <a:rPr lang="en-US" altLang="ja-JP" dirty="0">
                <a:solidFill>
                  <a:srgbClr val="FF0000"/>
                </a:solidFill>
              </a:rPr>
              <a:t>【</a:t>
            </a:r>
            <a:r>
              <a:rPr lang="ja-JP" altLang="en-US" dirty="0">
                <a:solidFill>
                  <a:srgbClr val="FF0000"/>
                </a:solidFill>
              </a:rPr>
              <a:t>市民・学生部門</a:t>
            </a:r>
            <a:r>
              <a:rPr lang="en-US" altLang="ja-JP" dirty="0">
                <a:solidFill>
                  <a:srgbClr val="FF0000"/>
                </a:solidFill>
              </a:rPr>
              <a:t>】</a:t>
            </a:r>
          </a:p>
          <a:p>
            <a:r>
              <a:rPr lang="en-US" altLang="ja-JP" dirty="0">
                <a:solidFill>
                  <a:srgbClr val="FF0000"/>
                </a:solidFill>
              </a:rPr>
              <a:t>-</a:t>
            </a:r>
            <a:r>
              <a:rPr lang="ja-JP" altLang="en-US" dirty="0">
                <a:solidFill>
                  <a:srgbClr val="FF0000"/>
                </a:solidFill>
              </a:rPr>
              <a:t>課題解決に向けた具体的なアプローチ の内容</a:t>
            </a:r>
            <a:endParaRPr lang="en-US" altLang="ja-JP" dirty="0">
              <a:solidFill>
                <a:srgbClr val="FF0000"/>
              </a:solidFill>
            </a:endParaRPr>
          </a:p>
          <a:p>
            <a:pPr marL="0" marR="0" lvl="0" indent="0" algn="l" rtl="0">
              <a:lnSpc>
                <a:spcPct val="100000"/>
              </a:lnSpc>
              <a:spcBef>
                <a:spcPts val="0"/>
              </a:spcBef>
              <a:spcAft>
                <a:spcPts val="0"/>
              </a:spcAft>
              <a:buNone/>
            </a:pPr>
            <a:r>
              <a:rPr lang="en-US" altLang="ja-JP" sz="1400" i="0" u="none" strike="noStrike" cap="none" dirty="0">
                <a:solidFill>
                  <a:srgbClr val="FF0000"/>
                </a:solidFill>
                <a:latin typeface="Arial"/>
                <a:ea typeface="Arial"/>
                <a:cs typeface="Arial"/>
                <a:sym typeface="Arial"/>
              </a:rPr>
              <a:t>-</a:t>
            </a:r>
            <a:r>
              <a:rPr lang="ja-JP" altLang="en-US" sz="1400" i="0" u="none" strike="noStrike" cap="none" dirty="0">
                <a:solidFill>
                  <a:srgbClr val="FF0000"/>
                </a:solidFill>
                <a:latin typeface="Arial"/>
                <a:ea typeface="Arial"/>
                <a:cs typeface="Arial"/>
                <a:sym typeface="Arial"/>
              </a:rPr>
              <a:t>実現のために必要なこと</a:t>
            </a:r>
            <a:endParaRPr lang="en-US" altLang="ja-JP" sz="1400" i="0" u="none" strike="noStrike" cap="none" dirty="0">
              <a:solidFill>
                <a:srgbClr val="FF0000"/>
              </a:solidFill>
              <a:latin typeface="Arial"/>
              <a:ea typeface="Arial"/>
              <a:cs typeface="Arial"/>
              <a:sym typeface="Arial"/>
            </a:endParaRPr>
          </a:p>
          <a:p>
            <a:pPr marL="0" marR="0" lvl="0" indent="0" algn="l" rtl="0">
              <a:lnSpc>
                <a:spcPct val="100000"/>
              </a:lnSpc>
              <a:spcBef>
                <a:spcPts val="0"/>
              </a:spcBef>
              <a:spcAft>
                <a:spcPts val="0"/>
              </a:spcAft>
              <a:buNone/>
            </a:pPr>
            <a:r>
              <a:rPr lang="en-US" altLang="ja-JP" dirty="0">
                <a:solidFill>
                  <a:srgbClr val="FF0000"/>
                </a:solidFill>
              </a:rPr>
              <a:t>-</a:t>
            </a:r>
            <a:r>
              <a:rPr lang="ja-JP" altLang="en-US" dirty="0">
                <a:solidFill>
                  <a:srgbClr val="FF0000"/>
                </a:solidFill>
              </a:rPr>
              <a:t>独自のアイデア、研究における着眼点</a:t>
            </a:r>
            <a:endParaRPr lang="en-US" altLang="ja-JP" dirty="0">
              <a:solidFill>
                <a:srgbClr val="FF0000"/>
              </a:solidFill>
            </a:endParaRPr>
          </a:p>
          <a:p>
            <a:pPr marL="0" marR="0" lvl="0" indent="0" algn="l" rtl="0">
              <a:lnSpc>
                <a:spcPct val="100000"/>
              </a:lnSpc>
              <a:spcBef>
                <a:spcPts val="0"/>
              </a:spcBef>
              <a:spcAft>
                <a:spcPts val="0"/>
              </a:spcAft>
              <a:buNone/>
            </a:pPr>
            <a:r>
              <a:rPr lang="en-US" altLang="ja-JP" sz="1400" i="0" u="none" strike="noStrike" cap="none" dirty="0">
                <a:solidFill>
                  <a:srgbClr val="FF0000"/>
                </a:solidFill>
                <a:latin typeface="Arial"/>
                <a:ea typeface="Arial"/>
                <a:cs typeface="Arial"/>
                <a:sym typeface="Arial"/>
              </a:rPr>
              <a:t>-</a:t>
            </a:r>
            <a:r>
              <a:rPr lang="ja-JP" altLang="en-US" sz="1400" i="0" u="none" strike="noStrike" cap="none" dirty="0">
                <a:solidFill>
                  <a:srgbClr val="FF0000"/>
                </a:solidFill>
                <a:latin typeface="Arial"/>
                <a:ea typeface="Arial"/>
                <a:cs typeface="Arial"/>
                <a:sym typeface="Arial"/>
              </a:rPr>
              <a:t>デジタル技術をどのように活用することで地域活性化につなげるか　など</a:t>
            </a:r>
            <a:endParaRPr sz="1400" i="0" u="none" strike="noStrike" cap="none" dirty="0">
              <a:solidFill>
                <a:srgbClr val="FF0000"/>
              </a:solidFill>
              <a:latin typeface="Arial"/>
              <a:ea typeface="Arial"/>
              <a:cs typeface="Arial"/>
              <a:sym typeface="Arial"/>
            </a:endParaRPr>
          </a:p>
        </p:txBody>
      </p:sp>
    </p:spTree>
    <p:extLst>
      <p:ext uri="{BB962C8B-B14F-4D97-AF65-F5344CB8AC3E}">
        <p14:creationId xmlns:p14="http://schemas.microsoft.com/office/powerpoint/2010/main" val="31613357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8">
          <a:extLst>
            <a:ext uri="{FF2B5EF4-FFF2-40B4-BE49-F238E27FC236}">
              <a16:creationId xmlns:a16="http://schemas.microsoft.com/office/drawing/2014/main" id="{7096A58B-7869-B767-3B33-C003EB879699}"/>
            </a:ext>
          </a:extLst>
        </p:cNvPr>
        <p:cNvGrpSpPr/>
        <p:nvPr/>
      </p:nvGrpSpPr>
      <p:grpSpPr>
        <a:xfrm>
          <a:off x="0" y="0"/>
          <a:ext cx="0" cy="0"/>
          <a:chOff x="0" y="0"/>
          <a:chExt cx="0" cy="0"/>
        </a:xfrm>
      </p:grpSpPr>
      <p:sp>
        <p:nvSpPr>
          <p:cNvPr id="69" name="Google Shape;69;p4">
            <a:extLst>
              <a:ext uri="{FF2B5EF4-FFF2-40B4-BE49-F238E27FC236}">
                <a16:creationId xmlns:a16="http://schemas.microsoft.com/office/drawing/2014/main" id="{4A6EC6DC-875D-2E90-94AB-C552881830F5}"/>
              </a:ext>
            </a:extLst>
          </p:cNvPr>
          <p:cNvSpPr txBox="1">
            <a:spLocks noGrp="1"/>
          </p:cNvSpPr>
          <p:nvPr>
            <p:ph type="sldNum" idx="12"/>
          </p:nvPr>
        </p:nvSpPr>
        <p:spPr>
          <a:xfrm>
            <a:off x="8" y="4749892"/>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Clr>
                <a:srgbClr val="000000"/>
              </a:buClr>
              <a:buSzPts val="1100"/>
              <a:buFont typeface="Arial"/>
              <a:buNone/>
            </a:pPr>
            <a:fld id="{00000000-1234-1234-1234-123412341234}" type="slidenum">
              <a:rPr lang="en-US" altLang="ja-JP"/>
              <a:t>3</a:t>
            </a:fld>
            <a:endParaRPr/>
          </a:p>
        </p:txBody>
      </p:sp>
      <p:sp>
        <p:nvSpPr>
          <p:cNvPr id="70" name="Google Shape;70;p4">
            <a:extLst>
              <a:ext uri="{FF2B5EF4-FFF2-40B4-BE49-F238E27FC236}">
                <a16:creationId xmlns:a16="http://schemas.microsoft.com/office/drawing/2014/main" id="{2400996E-E893-BF2C-DE49-14DB2369FD0B}"/>
              </a:ext>
            </a:extLst>
          </p:cNvPr>
          <p:cNvSpPr txBox="1">
            <a:spLocks noGrp="1"/>
          </p:cNvSpPr>
          <p:nvPr>
            <p:ph type="title"/>
          </p:nvPr>
        </p:nvSpPr>
        <p:spPr>
          <a:xfrm>
            <a:off x="217325" y="168559"/>
            <a:ext cx="8520600" cy="3936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rgbClr val="000000"/>
              </a:buClr>
              <a:buSzPts val="1800"/>
              <a:buNone/>
            </a:pPr>
            <a:r>
              <a:rPr lang="ja-JP" altLang="en-US" dirty="0"/>
              <a:t>成果、反応（想定される効果）</a:t>
            </a:r>
            <a:br>
              <a:rPr lang="en-US" altLang="ja-JP" dirty="0"/>
            </a:br>
            <a:endParaRPr dirty="0"/>
          </a:p>
        </p:txBody>
      </p:sp>
      <p:sp>
        <p:nvSpPr>
          <p:cNvPr id="2" name="Google Shape;71;p4">
            <a:extLst>
              <a:ext uri="{FF2B5EF4-FFF2-40B4-BE49-F238E27FC236}">
                <a16:creationId xmlns:a16="http://schemas.microsoft.com/office/drawing/2014/main" id="{6EB57B1F-4684-6D00-B665-7AE5AF72A642}"/>
              </a:ext>
            </a:extLst>
          </p:cNvPr>
          <p:cNvSpPr txBox="1"/>
          <p:nvPr/>
        </p:nvSpPr>
        <p:spPr>
          <a:xfrm>
            <a:off x="274358" y="850604"/>
            <a:ext cx="8520600" cy="418572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ja-JP" altLang="en-US" dirty="0">
                <a:solidFill>
                  <a:srgbClr val="FF0000"/>
                </a:solidFill>
              </a:rPr>
              <a:t>プロジェクト前後の変化、プロジェクトの成果や効果（見込み含む）について記載してください。</a:t>
            </a:r>
            <a:endParaRPr lang="en-US" altLang="ja-JP" dirty="0">
              <a:solidFill>
                <a:srgbClr val="FF0000"/>
              </a:solidFill>
            </a:endParaRPr>
          </a:p>
          <a:p>
            <a:r>
              <a:rPr lang="ja-JP" altLang="ja-JP" dirty="0">
                <a:solidFill>
                  <a:srgbClr val="FF0000"/>
                </a:solidFill>
              </a:rPr>
              <a:t>図・画像等を用いて</a:t>
            </a:r>
            <a:r>
              <a:rPr lang="ja-JP" altLang="en-US" dirty="0">
                <a:solidFill>
                  <a:srgbClr val="FF0000"/>
                </a:solidFill>
              </a:rPr>
              <a:t>作成していただいて問題ありません</a:t>
            </a:r>
            <a:r>
              <a:rPr lang="ja-JP" altLang="ja-JP" dirty="0">
                <a:solidFill>
                  <a:srgbClr val="FF0000"/>
                </a:solidFill>
              </a:rPr>
              <a:t>。 </a:t>
            </a:r>
            <a:r>
              <a:rPr lang="ja-JP" altLang="en-US" sz="1400" b="0" i="0" u="none" strike="noStrike" cap="none" dirty="0">
                <a:solidFill>
                  <a:srgbClr val="FF0000"/>
                </a:solidFill>
                <a:latin typeface="Arial"/>
                <a:ea typeface="Arial"/>
                <a:cs typeface="Arial"/>
                <a:sym typeface="Arial"/>
              </a:rPr>
              <a:t>（最大</a:t>
            </a:r>
            <a:r>
              <a:rPr lang="ja-JP" altLang="en-US" dirty="0">
                <a:solidFill>
                  <a:srgbClr val="FF0000"/>
                </a:solidFill>
              </a:rPr>
              <a:t>２</a:t>
            </a:r>
            <a:r>
              <a:rPr lang="ja-JP" altLang="en-US" sz="1400" b="0" i="0" u="none" strike="noStrike" cap="none" dirty="0">
                <a:solidFill>
                  <a:srgbClr val="FF0000"/>
                </a:solidFill>
                <a:latin typeface="Arial"/>
                <a:ea typeface="Arial"/>
                <a:cs typeface="Arial"/>
                <a:sym typeface="Arial"/>
              </a:rPr>
              <a:t>スライド）</a:t>
            </a:r>
            <a:endParaRPr lang="en-US" altLang="ja-JP" sz="1400" b="0" i="0" u="none" strike="noStrike" cap="none" dirty="0">
              <a:solidFill>
                <a:srgbClr val="FF0000"/>
              </a:solidFill>
              <a:latin typeface="Arial"/>
              <a:ea typeface="Arial"/>
              <a:cs typeface="Arial"/>
              <a:sym typeface="Arial"/>
            </a:endParaRPr>
          </a:p>
          <a:p>
            <a:br>
              <a:rPr lang="en-US" altLang="ja-JP" dirty="0">
                <a:solidFill>
                  <a:srgbClr val="FF0000"/>
                </a:solidFill>
              </a:rPr>
            </a:br>
            <a:r>
              <a:rPr lang="ja-JP" altLang="en-US" dirty="0">
                <a:solidFill>
                  <a:srgbClr val="FF0000"/>
                </a:solidFill>
              </a:rPr>
              <a:t>＜記入内容</a:t>
            </a:r>
            <a:r>
              <a:rPr lang="en-US" altLang="ja-JP" dirty="0">
                <a:solidFill>
                  <a:srgbClr val="FF0000"/>
                </a:solidFill>
              </a:rPr>
              <a:t> </a:t>
            </a:r>
            <a:r>
              <a:rPr lang="ja-JP" altLang="en-US" dirty="0">
                <a:solidFill>
                  <a:srgbClr val="FF0000"/>
                </a:solidFill>
              </a:rPr>
              <a:t>例＞</a:t>
            </a:r>
            <a:endParaRPr lang="en-US" altLang="ja-JP" dirty="0">
              <a:solidFill>
                <a:srgbClr val="FF0000"/>
              </a:solidFill>
            </a:endParaRPr>
          </a:p>
          <a:p>
            <a:r>
              <a:rPr lang="en-US" altLang="ja-JP" dirty="0">
                <a:solidFill>
                  <a:srgbClr val="FF0000"/>
                </a:solidFill>
              </a:rPr>
              <a:t>【</a:t>
            </a:r>
            <a:r>
              <a:rPr lang="ja-JP" altLang="en-US" dirty="0">
                <a:solidFill>
                  <a:srgbClr val="FF0000"/>
                </a:solidFill>
              </a:rPr>
              <a:t>事業者部門</a:t>
            </a:r>
            <a:r>
              <a:rPr lang="en-US" altLang="ja-JP" dirty="0">
                <a:solidFill>
                  <a:srgbClr val="FF0000"/>
                </a:solidFill>
              </a:rPr>
              <a:t>】</a:t>
            </a:r>
          </a:p>
          <a:p>
            <a:r>
              <a:rPr lang="en-US" altLang="ja-JP" dirty="0">
                <a:solidFill>
                  <a:srgbClr val="FF0000"/>
                </a:solidFill>
              </a:rPr>
              <a:t>-</a:t>
            </a:r>
            <a:r>
              <a:rPr lang="ja-JP" altLang="en-US" dirty="0">
                <a:solidFill>
                  <a:srgbClr val="FF0000"/>
                </a:solidFill>
              </a:rPr>
              <a:t>定量的な成果（コストカットできた金額、利用者アンケートの数値など） </a:t>
            </a:r>
            <a:endParaRPr lang="en-US" altLang="ja-JP" dirty="0">
              <a:solidFill>
                <a:srgbClr val="FF0000"/>
              </a:solidFill>
            </a:endParaRPr>
          </a:p>
          <a:p>
            <a:r>
              <a:rPr lang="en-US" altLang="ja-JP" dirty="0">
                <a:solidFill>
                  <a:srgbClr val="FF0000"/>
                </a:solidFill>
              </a:rPr>
              <a:t>-</a:t>
            </a:r>
            <a:r>
              <a:rPr lang="ja-JP" altLang="en-US" dirty="0">
                <a:solidFill>
                  <a:srgbClr val="FF0000"/>
                </a:solidFill>
              </a:rPr>
              <a:t>定性的な効果（組織・文化への影響）</a:t>
            </a:r>
            <a:endParaRPr lang="en-US" altLang="ja-JP" dirty="0">
              <a:solidFill>
                <a:srgbClr val="FF0000"/>
              </a:solidFill>
            </a:endParaRPr>
          </a:p>
          <a:p>
            <a:r>
              <a:rPr lang="en-US" altLang="ja-JP" dirty="0">
                <a:solidFill>
                  <a:srgbClr val="FF0000"/>
                </a:solidFill>
              </a:rPr>
              <a:t>-</a:t>
            </a:r>
            <a:r>
              <a:rPr lang="ja-JP" altLang="en-US" dirty="0">
                <a:solidFill>
                  <a:srgbClr val="FF0000"/>
                </a:solidFill>
              </a:rPr>
              <a:t>想定以上の波及効果 の内容</a:t>
            </a:r>
            <a:endParaRPr lang="en-US" altLang="ja-JP" dirty="0">
              <a:solidFill>
                <a:srgbClr val="FF0000"/>
              </a:solidFill>
            </a:endParaRPr>
          </a:p>
          <a:p>
            <a:r>
              <a:rPr lang="en-US" altLang="ja-JP" dirty="0">
                <a:solidFill>
                  <a:srgbClr val="FF0000"/>
                </a:solidFill>
              </a:rPr>
              <a:t>-</a:t>
            </a:r>
            <a:r>
              <a:rPr lang="ja-JP" altLang="en-US" dirty="0">
                <a:solidFill>
                  <a:srgbClr val="FF0000"/>
                </a:solidFill>
              </a:rPr>
              <a:t>ステークホルダーへの影響 </a:t>
            </a:r>
            <a:endParaRPr lang="en-US" altLang="ja-JP" dirty="0">
              <a:solidFill>
                <a:srgbClr val="FF0000"/>
              </a:solidFill>
            </a:endParaRPr>
          </a:p>
          <a:p>
            <a:r>
              <a:rPr lang="en-US" altLang="ja-JP" dirty="0">
                <a:solidFill>
                  <a:srgbClr val="FF0000"/>
                </a:solidFill>
              </a:rPr>
              <a:t>-</a:t>
            </a:r>
            <a:r>
              <a:rPr lang="ja-JP" altLang="en-US" dirty="0">
                <a:solidFill>
                  <a:srgbClr val="FF0000"/>
                </a:solidFill>
              </a:rPr>
              <a:t>社会・環境への貢献 </a:t>
            </a:r>
            <a:endParaRPr lang="en-US" altLang="ja-JP" dirty="0">
              <a:solidFill>
                <a:srgbClr val="FF0000"/>
              </a:solidFill>
            </a:endParaRPr>
          </a:p>
          <a:p>
            <a:r>
              <a:rPr lang="en-US" altLang="ja-JP" dirty="0">
                <a:solidFill>
                  <a:srgbClr val="FF0000"/>
                </a:solidFill>
              </a:rPr>
              <a:t>-</a:t>
            </a:r>
            <a:r>
              <a:rPr lang="ja-JP" altLang="en-US" dirty="0">
                <a:solidFill>
                  <a:srgbClr val="FF0000"/>
                </a:solidFill>
              </a:rPr>
              <a:t>投資対効果（</a:t>
            </a:r>
            <a:r>
              <a:rPr lang="en" altLang="ja-JP" dirty="0">
                <a:solidFill>
                  <a:srgbClr val="FF0000"/>
                </a:solidFill>
              </a:rPr>
              <a:t>ROI</a:t>
            </a:r>
            <a:r>
              <a:rPr lang="ja-JP" altLang="en" dirty="0">
                <a:solidFill>
                  <a:srgbClr val="FF0000"/>
                </a:solidFill>
              </a:rPr>
              <a:t>）</a:t>
            </a:r>
            <a:r>
              <a:rPr lang="ja-JP" altLang="en-US" dirty="0">
                <a:solidFill>
                  <a:srgbClr val="FF0000"/>
                </a:solidFill>
              </a:rPr>
              <a:t>　など</a:t>
            </a:r>
            <a:endParaRPr lang="en-US" altLang="ja-JP" dirty="0">
              <a:solidFill>
                <a:srgbClr val="FF0000"/>
              </a:solidFill>
            </a:endParaRPr>
          </a:p>
          <a:p>
            <a:endParaRPr lang="en-US" altLang="ja-JP" dirty="0">
              <a:solidFill>
                <a:srgbClr val="FF0000"/>
              </a:solidFill>
            </a:endParaRPr>
          </a:p>
          <a:p>
            <a:r>
              <a:rPr lang="en-US" altLang="ja-JP" dirty="0">
                <a:solidFill>
                  <a:srgbClr val="FF0000"/>
                </a:solidFill>
              </a:rPr>
              <a:t>【</a:t>
            </a:r>
            <a:r>
              <a:rPr lang="ja-JP" altLang="en-US" dirty="0">
                <a:solidFill>
                  <a:srgbClr val="FF0000"/>
                </a:solidFill>
              </a:rPr>
              <a:t>市民・学生部門</a:t>
            </a:r>
            <a:r>
              <a:rPr lang="en-US" altLang="ja-JP" dirty="0">
                <a:solidFill>
                  <a:srgbClr val="FF0000"/>
                </a:solidFill>
              </a:rPr>
              <a:t>】</a:t>
            </a:r>
          </a:p>
          <a:p>
            <a:r>
              <a:rPr lang="en-US" altLang="ja-JP" dirty="0">
                <a:solidFill>
                  <a:srgbClr val="FF0000"/>
                </a:solidFill>
              </a:rPr>
              <a:t>-</a:t>
            </a:r>
            <a:r>
              <a:rPr lang="ja-JP" altLang="en-US" dirty="0">
                <a:solidFill>
                  <a:srgbClr val="FF0000"/>
                </a:solidFill>
              </a:rPr>
              <a:t>定量的な成果（研究結果、アンケートの結果など） </a:t>
            </a:r>
            <a:endParaRPr lang="en-US" altLang="ja-JP" dirty="0">
              <a:solidFill>
                <a:srgbClr val="FF0000"/>
              </a:solidFill>
            </a:endParaRPr>
          </a:p>
          <a:p>
            <a:r>
              <a:rPr lang="en-US" altLang="ja-JP" dirty="0">
                <a:solidFill>
                  <a:srgbClr val="FF0000"/>
                </a:solidFill>
              </a:rPr>
              <a:t>-</a:t>
            </a:r>
            <a:r>
              <a:rPr lang="ja-JP" altLang="en-US" dirty="0">
                <a:solidFill>
                  <a:srgbClr val="FF0000"/>
                </a:solidFill>
              </a:rPr>
              <a:t>定性的な効果（地域への影響）</a:t>
            </a:r>
            <a:endParaRPr lang="en-US" altLang="ja-JP" dirty="0">
              <a:solidFill>
                <a:srgbClr val="FF0000"/>
              </a:solidFill>
            </a:endParaRPr>
          </a:p>
          <a:p>
            <a:r>
              <a:rPr lang="en-US" altLang="ja-JP" dirty="0">
                <a:solidFill>
                  <a:srgbClr val="FF0000"/>
                </a:solidFill>
              </a:rPr>
              <a:t>-</a:t>
            </a:r>
            <a:r>
              <a:rPr lang="ja-JP" altLang="en-US" dirty="0">
                <a:solidFill>
                  <a:srgbClr val="FF0000"/>
                </a:solidFill>
              </a:rPr>
              <a:t>実現の際のメリット</a:t>
            </a:r>
            <a:endParaRPr lang="en-US" altLang="ja-JP" dirty="0">
              <a:solidFill>
                <a:srgbClr val="FF0000"/>
              </a:solidFill>
            </a:endParaRPr>
          </a:p>
          <a:p>
            <a:r>
              <a:rPr lang="en-US" altLang="ja-JP" dirty="0">
                <a:solidFill>
                  <a:srgbClr val="FF0000"/>
                </a:solidFill>
              </a:rPr>
              <a:t>-</a:t>
            </a:r>
            <a:r>
              <a:rPr lang="ja-JP" altLang="en-US" dirty="0">
                <a:solidFill>
                  <a:srgbClr val="FF0000"/>
                </a:solidFill>
              </a:rPr>
              <a:t>予想される反応　など</a:t>
            </a:r>
            <a:endParaRPr lang="en-US" altLang="ja-JP" dirty="0">
              <a:solidFill>
                <a:srgbClr val="FF0000"/>
              </a:solidFill>
            </a:endParaRPr>
          </a:p>
          <a:p>
            <a:endParaRPr lang="en-US" altLang="ja-JP" dirty="0">
              <a:solidFill>
                <a:srgbClr val="FF0000"/>
              </a:solidFill>
            </a:endParaRPr>
          </a:p>
          <a:p>
            <a:pPr marL="0" marR="0" lvl="0" indent="0" algn="l" rtl="0">
              <a:lnSpc>
                <a:spcPct val="100000"/>
              </a:lnSpc>
              <a:spcBef>
                <a:spcPts val="0"/>
              </a:spcBef>
              <a:spcAft>
                <a:spcPts val="0"/>
              </a:spcAft>
              <a:buNone/>
            </a:pPr>
            <a:endParaRPr sz="1400" i="0" u="none" strike="noStrike" cap="none" dirty="0">
              <a:solidFill>
                <a:srgbClr val="FF0000"/>
              </a:solidFill>
              <a:latin typeface="Arial"/>
              <a:ea typeface="Arial"/>
              <a:cs typeface="Arial"/>
              <a:sym typeface="Arial"/>
            </a:endParaRPr>
          </a:p>
        </p:txBody>
      </p:sp>
    </p:spTree>
    <p:extLst>
      <p:ext uri="{BB962C8B-B14F-4D97-AF65-F5344CB8AC3E}">
        <p14:creationId xmlns:p14="http://schemas.microsoft.com/office/powerpoint/2010/main" val="12694222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2"/>
          <p:cNvSpPr txBox="1">
            <a:spLocks noGrp="1"/>
          </p:cNvSpPr>
          <p:nvPr>
            <p:ph type="sldNum" idx="12"/>
          </p:nvPr>
        </p:nvSpPr>
        <p:spPr>
          <a:xfrm>
            <a:off x="8" y="4749892"/>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Clr>
                <a:srgbClr val="000000"/>
              </a:buClr>
              <a:buSzPts val="1100"/>
              <a:buFont typeface="Arial"/>
              <a:buNone/>
            </a:pPr>
            <a:fld id="{00000000-1234-1234-1234-123412341234}" type="slidenum">
              <a:rPr lang="en-US" altLang="ja-JP"/>
              <a:t>4</a:t>
            </a:fld>
            <a:endParaRPr/>
          </a:p>
        </p:txBody>
      </p:sp>
      <p:sp>
        <p:nvSpPr>
          <p:cNvPr id="55" name="Google Shape;55;p2"/>
          <p:cNvSpPr txBox="1">
            <a:spLocks noGrp="1"/>
          </p:cNvSpPr>
          <p:nvPr>
            <p:ph type="title"/>
          </p:nvPr>
        </p:nvSpPr>
        <p:spPr>
          <a:xfrm>
            <a:off x="217325" y="168559"/>
            <a:ext cx="8520600" cy="3936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rgbClr val="000000"/>
              </a:buClr>
              <a:buSzPts val="1800"/>
              <a:buNone/>
            </a:pPr>
            <a:r>
              <a:rPr lang="en-US" altLang="ja-JP" dirty="0"/>
              <a:t>【</a:t>
            </a:r>
            <a:r>
              <a:rPr lang="ja-JP" altLang="en-US" dirty="0"/>
              <a:t>任意</a:t>
            </a:r>
            <a:r>
              <a:rPr lang="en-US" altLang="ja-JP" dirty="0"/>
              <a:t>】</a:t>
            </a:r>
            <a:r>
              <a:rPr lang="ja-JP" dirty="0"/>
              <a:t>概要</a:t>
            </a:r>
            <a:endParaRPr dirty="0"/>
          </a:p>
        </p:txBody>
      </p:sp>
      <p:sp>
        <p:nvSpPr>
          <p:cNvPr id="56" name="Google Shape;56;p2"/>
          <p:cNvSpPr txBox="1"/>
          <p:nvPr/>
        </p:nvSpPr>
        <p:spPr>
          <a:xfrm>
            <a:off x="217324" y="914400"/>
            <a:ext cx="8794939" cy="3108503"/>
          </a:xfrm>
          <a:prstGeom prst="rect">
            <a:avLst/>
          </a:prstGeom>
          <a:noFill/>
          <a:ln>
            <a:noFill/>
          </a:ln>
        </p:spPr>
        <p:txBody>
          <a:bodyPr spcFirstLastPara="1" wrap="square" lIns="91425" tIns="45700" rIns="91425" bIns="45700" anchor="t" anchorCtr="0">
            <a:spAutoFit/>
          </a:bodyPr>
          <a:lstStyle/>
          <a:p>
            <a:r>
              <a:rPr lang="ja-JP" altLang="ja-JP" dirty="0">
                <a:solidFill>
                  <a:srgbClr val="FF0000"/>
                </a:solidFill>
              </a:rPr>
              <a:t>プロジェクトの背景、目的、取組内容、成果、今後の展開を、図表や画像を用いて1枚でわかりやすく整理してください。</a:t>
            </a:r>
            <a:endParaRPr lang="en-US" altLang="ja-JP" dirty="0">
              <a:solidFill>
                <a:srgbClr val="FF0000"/>
              </a:solidFill>
            </a:endParaRPr>
          </a:p>
          <a:p>
            <a:r>
              <a:rPr lang="ja-JP" altLang="ja-JP" dirty="0">
                <a:solidFill>
                  <a:srgbClr val="FF0000"/>
                </a:solidFill>
              </a:rPr>
              <a:t>文字量は抑え、全体像が直感的に伝わる構成としてください。</a:t>
            </a:r>
            <a:endParaRPr lang="en-US" altLang="ja-JP" dirty="0">
              <a:solidFill>
                <a:srgbClr val="FF0000"/>
              </a:solidFill>
            </a:endParaRPr>
          </a:p>
          <a:p>
            <a:endParaRPr lang="en-US" altLang="ja-JP" dirty="0">
              <a:solidFill>
                <a:srgbClr val="FF0000"/>
              </a:solidFill>
            </a:endParaRPr>
          </a:p>
          <a:p>
            <a:pPr marL="0" marR="0" lvl="0" indent="0" algn="l" rtl="0">
              <a:lnSpc>
                <a:spcPct val="100000"/>
              </a:lnSpc>
              <a:spcBef>
                <a:spcPts val="0"/>
              </a:spcBef>
              <a:spcAft>
                <a:spcPts val="0"/>
              </a:spcAft>
              <a:buNone/>
            </a:pPr>
            <a:r>
              <a:rPr lang="ja-JP" altLang="en-US" dirty="0">
                <a:solidFill>
                  <a:srgbClr val="FF0000"/>
                </a:solidFill>
              </a:rPr>
              <a:t>＜概要に含める内容</a:t>
            </a:r>
            <a:r>
              <a:rPr lang="en-US" altLang="ja-JP" dirty="0">
                <a:solidFill>
                  <a:srgbClr val="FF0000"/>
                </a:solidFill>
              </a:rPr>
              <a:t> </a:t>
            </a:r>
            <a:r>
              <a:rPr lang="ja-JP" altLang="en-US" dirty="0">
                <a:solidFill>
                  <a:srgbClr val="FF0000"/>
                </a:solidFill>
              </a:rPr>
              <a:t>例＞</a:t>
            </a:r>
            <a:endParaRPr lang="en-US" altLang="ja-JP" dirty="0">
              <a:solidFill>
                <a:srgbClr val="FF0000"/>
              </a:solidFill>
            </a:endParaRPr>
          </a:p>
          <a:p>
            <a:pPr marL="0" marR="0" lvl="0" indent="0" algn="l" rtl="0">
              <a:lnSpc>
                <a:spcPct val="100000"/>
              </a:lnSpc>
              <a:spcBef>
                <a:spcPts val="0"/>
              </a:spcBef>
              <a:spcAft>
                <a:spcPts val="0"/>
              </a:spcAft>
              <a:buNone/>
            </a:pPr>
            <a:r>
              <a:rPr lang="en-US" altLang="ja-JP" dirty="0">
                <a:solidFill>
                  <a:srgbClr val="FF0000"/>
                </a:solidFill>
              </a:rPr>
              <a:t>-</a:t>
            </a:r>
            <a:r>
              <a:rPr lang="ja-JP" altLang="en-US" dirty="0">
                <a:solidFill>
                  <a:srgbClr val="FF0000"/>
                </a:solidFill>
              </a:rPr>
              <a:t>目的や背景</a:t>
            </a:r>
            <a:endParaRPr lang="en-US" altLang="ja-JP" dirty="0">
              <a:solidFill>
                <a:srgbClr val="FF0000"/>
              </a:solidFill>
            </a:endParaRPr>
          </a:p>
          <a:p>
            <a:pPr marL="0" marR="0" lvl="0" indent="0" algn="l" rtl="0">
              <a:lnSpc>
                <a:spcPct val="100000"/>
              </a:lnSpc>
              <a:spcBef>
                <a:spcPts val="0"/>
              </a:spcBef>
              <a:spcAft>
                <a:spcPts val="0"/>
              </a:spcAft>
              <a:buNone/>
            </a:pPr>
            <a:r>
              <a:rPr lang="en-US" altLang="ja-JP" dirty="0">
                <a:solidFill>
                  <a:srgbClr val="FF0000"/>
                </a:solidFill>
              </a:rPr>
              <a:t>-</a:t>
            </a:r>
            <a:r>
              <a:rPr lang="ja-JP" altLang="en-US" dirty="0">
                <a:solidFill>
                  <a:srgbClr val="FF0000"/>
                </a:solidFill>
              </a:rPr>
              <a:t>取組の内容</a:t>
            </a:r>
            <a:endParaRPr lang="en-US" altLang="ja-JP" dirty="0">
              <a:solidFill>
                <a:srgbClr val="FF0000"/>
              </a:solidFill>
            </a:endParaRPr>
          </a:p>
          <a:p>
            <a:pPr marL="0" marR="0" lvl="0" indent="0" algn="l" rtl="0">
              <a:lnSpc>
                <a:spcPct val="100000"/>
              </a:lnSpc>
              <a:spcBef>
                <a:spcPts val="0"/>
              </a:spcBef>
              <a:spcAft>
                <a:spcPts val="0"/>
              </a:spcAft>
              <a:buNone/>
            </a:pPr>
            <a:r>
              <a:rPr lang="en-US" altLang="ja-JP" dirty="0">
                <a:solidFill>
                  <a:srgbClr val="FF0000"/>
                </a:solidFill>
              </a:rPr>
              <a:t>-</a:t>
            </a:r>
            <a:r>
              <a:rPr lang="ja-JP" altLang="en-US" dirty="0">
                <a:solidFill>
                  <a:srgbClr val="FF0000"/>
                </a:solidFill>
              </a:rPr>
              <a:t>革新のポイント</a:t>
            </a:r>
            <a:endParaRPr lang="en-US" altLang="ja-JP" dirty="0">
              <a:solidFill>
                <a:srgbClr val="FF0000"/>
              </a:solidFill>
            </a:endParaRPr>
          </a:p>
          <a:p>
            <a:pPr lvl="0"/>
            <a:r>
              <a:rPr lang="en-US" altLang="ja-JP" dirty="0">
                <a:solidFill>
                  <a:srgbClr val="FF0000"/>
                </a:solidFill>
              </a:rPr>
              <a:t>-</a:t>
            </a:r>
            <a:r>
              <a:rPr lang="ja-JP" altLang="en-US" dirty="0">
                <a:solidFill>
                  <a:srgbClr val="FF0000"/>
                </a:solidFill>
              </a:rPr>
              <a:t>成果や変化（想定される効果）</a:t>
            </a:r>
            <a:endParaRPr lang="en-US" altLang="ja-JP" dirty="0">
              <a:solidFill>
                <a:srgbClr val="FF0000"/>
              </a:solidFill>
            </a:endParaRPr>
          </a:p>
          <a:p>
            <a:pPr marL="0" marR="0" lvl="0" indent="0" algn="l" rtl="0">
              <a:lnSpc>
                <a:spcPct val="100000"/>
              </a:lnSpc>
              <a:spcBef>
                <a:spcPts val="0"/>
              </a:spcBef>
              <a:spcAft>
                <a:spcPts val="0"/>
              </a:spcAft>
              <a:buNone/>
            </a:pPr>
            <a:r>
              <a:rPr lang="en-US" altLang="ja-JP" dirty="0">
                <a:solidFill>
                  <a:srgbClr val="FF0000"/>
                </a:solidFill>
              </a:rPr>
              <a:t>-</a:t>
            </a:r>
            <a:r>
              <a:rPr lang="ja-JP" altLang="en-US" dirty="0">
                <a:solidFill>
                  <a:srgbClr val="FF0000"/>
                </a:solidFill>
              </a:rPr>
              <a:t>取組の流用（副次的効果）</a:t>
            </a:r>
            <a:endParaRPr lang="en-US" altLang="ja-JP" dirty="0">
              <a:solidFill>
                <a:srgbClr val="FF0000"/>
              </a:solidFill>
            </a:endParaRPr>
          </a:p>
          <a:p>
            <a:pPr lvl="0"/>
            <a:r>
              <a:rPr lang="en-US" altLang="ja-JP" dirty="0">
                <a:solidFill>
                  <a:srgbClr val="FF0000"/>
                </a:solidFill>
              </a:rPr>
              <a:t>-</a:t>
            </a:r>
            <a:r>
              <a:rPr lang="ja-JP" altLang="en-US" dirty="0">
                <a:solidFill>
                  <a:srgbClr val="FF0000"/>
                </a:solidFill>
              </a:rPr>
              <a:t>プロジェクトのキャッチコピーや伝えたいこと</a:t>
            </a:r>
            <a:endParaRPr lang="en-US" altLang="ja-JP" dirty="0">
              <a:solidFill>
                <a:srgbClr val="FF0000"/>
              </a:solidFill>
            </a:endParaRPr>
          </a:p>
          <a:p>
            <a:pPr marL="0" marR="0" lvl="0" indent="0" algn="l" rtl="0">
              <a:lnSpc>
                <a:spcPct val="100000"/>
              </a:lnSpc>
              <a:spcBef>
                <a:spcPts val="0"/>
              </a:spcBef>
              <a:spcAft>
                <a:spcPts val="0"/>
              </a:spcAft>
              <a:buNone/>
            </a:pPr>
            <a:endParaRPr lang="en-US" altLang="ja-JP" dirty="0">
              <a:solidFill>
                <a:srgbClr val="FF0000"/>
              </a:solidFill>
            </a:endParaRPr>
          </a:p>
          <a:p>
            <a:pPr marL="0" marR="0" lvl="0" indent="0" algn="l" rtl="0">
              <a:lnSpc>
                <a:spcPct val="100000"/>
              </a:lnSpc>
              <a:spcBef>
                <a:spcPts val="0"/>
              </a:spcBef>
              <a:spcAft>
                <a:spcPts val="0"/>
              </a:spcAft>
              <a:buNone/>
            </a:pPr>
            <a:r>
              <a:rPr lang="ja-JP" altLang="en-US" dirty="0">
                <a:solidFill>
                  <a:srgbClr val="FF0000"/>
                </a:solidFill>
              </a:rPr>
              <a:t>など、他のスライドで作成した内容を使用していただいて大丈夫です。</a:t>
            </a:r>
            <a:endParaRPr lang="en-US" altLang="ja-JP" dirty="0">
              <a:solidFill>
                <a:srgbClr val="FF0000"/>
              </a:solidFill>
            </a:endParaRPr>
          </a:p>
          <a:p>
            <a:pPr marL="0" marR="0" lvl="0" indent="0" algn="l" rtl="0">
              <a:lnSpc>
                <a:spcPct val="100000"/>
              </a:lnSpc>
              <a:spcBef>
                <a:spcPts val="0"/>
              </a:spcBef>
              <a:spcAft>
                <a:spcPts val="0"/>
              </a:spcAft>
              <a:buNone/>
            </a:pPr>
            <a:endParaRPr lang="en-US" altLang="ja-JP" dirty="0">
              <a:solidFill>
                <a:srgbClr val="FF0000"/>
              </a:solidFill>
            </a:endParaRPr>
          </a:p>
        </p:txBody>
      </p:sp>
      <p:sp>
        <p:nvSpPr>
          <p:cNvPr id="2" name="四角形: 角を丸くする 1">
            <a:extLst>
              <a:ext uri="{FF2B5EF4-FFF2-40B4-BE49-F238E27FC236}">
                <a16:creationId xmlns:a16="http://schemas.microsoft.com/office/drawing/2014/main" id="{655C7713-272F-B522-8173-A7E407169EA7}"/>
              </a:ext>
            </a:extLst>
          </p:cNvPr>
          <p:cNvSpPr/>
          <p:nvPr/>
        </p:nvSpPr>
        <p:spPr>
          <a:xfrm>
            <a:off x="2194560" y="144175"/>
            <a:ext cx="5218176" cy="489809"/>
          </a:xfrm>
          <a:prstGeom prst="round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ja-JP" dirty="0">
                <a:solidFill>
                  <a:sysClr val="windowText" lastClr="000000"/>
                </a:solidFill>
              </a:rPr>
              <a:t>ご同意いただいた方については、本概要資料を今後の広報・PR等に活用させていただくことがあります。</a:t>
            </a:r>
            <a:endParaRPr kumimoji="1" lang="ja-JP" altLang="en-US" dirty="0">
              <a:solidFill>
                <a:sysClr val="windowText" lastClr="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8">
          <a:extLst>
            <a:ext uri="{FF2B5EF4-FFF2-40B4-BE49-F238E27FC236}">
              <a16:creationId xmlns:a16="http://schemas.microsoft.com/office/drawing/2014/main" id="{4B6890A6-67DC-815C-8825-449EF636DA6B}"/>
            </a:ext>
          </a:extLst>
        </p:cNvPr>
        <p:cNvGrpSpPr/>
        <p:nvPr/>
      </p:nvGrpSpPr>
      <p:grpSpPr>
        <a:xfrm>
          <a:off x="0" y="0"/>
          <a:ext cx="0" cy="0"/>
          <a:chOff x="0" y="0"/>
          <a:chExt cx="0" cy="0"/>
        </a:xfrm>
      </p:grpSpPr>
      <p:sp>
        <p:nvSpPr>
          <p:cNvPr id="69" name="Google Shape;69;p4">
            <a:extLst>
              <a:ext uri="{FF2B5EF4-FFF2-40B4-BE49-F238E27FC236}">
                <a16:creationId xmlns:a16="http://schemas.microsoft.com/office/drawing/2014/main" id="{9CA3106A-F27D-993D-7403-34A8574654A7}"/>
              </a:ext>
            </a:extLst>
          </p:cNvPr>
          <p:cNvSpPr txBox="1">
            <a:spLocks noGrp="1"/>
          </p:cNvSpPr>
          <p:nvPr>
            <p:ph type="sldNum" idx="12"/>
          </p:nvPr>
        </p:nvSpPr>
        <p:spPr>
          <a:xfrm>
            <a:off x="8" y="4749892"/>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Clr>
                <a:srgbClr val="000000"/>
              </a:buClr>
              <a:buSzPts val="1100"/>
              <a:buFont typeface="Arial"/>
              <a:buNone/>
            </a:pPr>
            <a:fld id="{00000000-1234-1234-1234-123412341234}" type="slidenum">
              <a:rPr lang="en-US" altLang="ja-JP"/>
              <a:t>5</a:t>
            </a:fld>
            <a:endParaRPr/>
          </a:p>
        </p:txBody>
      </p:sp>
      <p:sp>
        <p:nvSpPr>
          <p:cNvPr id="70" name="Google Shape;70;p4">
            <a:extLst>
              <a:ext uri="{FF2B5EF4-FFF2-40B4-BE49-F238E27FC236}">
                <a16:creationId xmlns:a16="http://schemas.microsoft.com/office/drawing/2014/main" id="{4F177E15-E18C-CA85-0E0E-3BEB17F8A562}"/>
              </a:ext>
            </a:extLst>
          </p:cNvPr>
          <p:cNvSpPr txBox="1">
            <a:spLocks noGrp="1"/>
          </p:cNvSpPr>
          <p:nvPr>
            <p:ph type="title"/>
          </p:nvPr>
        </p:nvSpPr>
        <p:spPr>
          <a:xfrm>
            <a:off x="217325" y="168559"/>
            <a:ext cx="8520600" cy="3936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rgbClr val="000000"/>
              </a:buClr>
              <a:buSzPts val="1800"/>
              <a:buNone/>
            </a:pPr>
            <a:r>
              <a:rPr lang="en-US" altLang="ja-JP" dirty="0"/>
              <a:t>【</a:t>
            </a:r>
            <a:r>
              <a:rPr lang="ja-JP" altLang="en-US" dirty="0"/>
              <a:t>任意</a:t>
            </a:r>
            <a:r>
              <a:rPr lang="en-US" altLang="ja-JP" dirty="0"/>
              <a:t>】</a:t>
            </a:r>
            <a:r>
              <a:rPr lang="ja-JP" altLang="en-US" dirty="0"/>
              <a:t>目的や背景</a:t>
            </a:r>
            <a:endParaRPr dirty="0"/>
          </a:p>
        </p:txBody>
      </p:sp>
      <p:sp>
        <p:nvSpPr>
          <p:cNvPr id="2" name="Google Shape;71;p4">
            <a:extLst>
              <a:ext uri="{FF2B5EF4-FFF2-40B4-BE49-F238E27FC236}">
                <a16:creationId xmlns:a16="http://schemas.microsoft.com/office/drawing/2014/main" id="{014E45E0-394B-8AAA-B6A0-67CCD41CC95E}"/>
              </a:ext>
            </a:extLst>
          </p:cNvPr>
          <p:cNvSpPr txBox="1"/>
          <p:nvPr/>
        </p:nvSpPr>
        <p:spPr>
          <a:xfrm>
            <a:off x="274358" y="850604"/>
            <a:ext cx="8869642" cy="2246729"/>
          </a:xfrm>
          <a:prstGeom prst="rect">
            <a:avLst/>
          </a:prstGeom>
          <a:noFill/>
          <a:ln>
            <a:noFill/>
          </a:ln>
        </p:spPr>
        <p:txBody>
          <a:bodyPr spcFirstLastPara="1" wrap="square" lIns="91425" tIns="45700" rIns="91425" bIns="45700" anchor="t" anchorCtr="0">
            <a:spAutoFit/>
          </a:bodyPr>
          <a:lstStyle/>
          <a:p>
            <a:pPr lvl="0"/>
            <a:r>
              <a:rPr lang="ja-JP" sz="1400" b="0" i="0" u="none" strike="noStrike" cap="none" dirty="0">
                <a:solidFill>
                  <a:srgbClr val="FF0000"/>
                </a:solidFill>
                <a:latin typeface="Arial"/>
                <a:ea typeface="Arial"/>
                <a:cs typeface="Arial"/>
                <a:sym typeface="Arial"/>
              </a:rPr>
              <a:t>応募するプロジェクト</a:t>
            </a:r>
            <a:r>
              <a:rPr lang="ja-JP" altLang="en-US" sz="1400" b="0" i="0" u="none" strike="noStrike" cap="none" dirty="0">
                <a:solidFill>
                  <a:srgbClr val="FF0000"/>
                </a:solidFill>
                <a:latin typeface="Arial"/>
                <a:ea typeface="Arial"/>
                <a:cs typeface="Arial"/>
                <a:sym typeface="Arial"/>
              </a:rPr>
              <a:t>を実施するに至った目的や背景についてご記載ください。</a:t>
            </a:r>
            <a:endParaRPr lang="en-US" altLang="ja-JP" sz="1400" b="0" i="0" u="none" strike="noStrike" cap="none" dirty="0">
              <a:solidFill>
                <a:srgbClr val="FF0000"/>
              </a:solidFill>
              <a:latin typeface="Arial"/>
              <a:ea typeface="Arial"/>
              <a:cs typeface="Arial"/>
              <a:sym typeface="Arial"/>
            </a:endParaRPr>
          </a:p>
          <a:p>
            <a:r>
              <a:rPr lang="ja-JP" altLang="ja-JP" dirty="0">
                <a:solidFill>
                  <a:srgbClr val="FF0000"/>
                </a:solidFill>
              </a:rPr>
              <a:t>図・画像等を用いて</a:t>
            </a:r>
            <a:r>
              <a:rPr lang="ja-JP" altLang="en-US" dirty="0">
                <a:solidFill>
                  <a:srgbClr val="FF0000"/>
                </a:solidFill>
              </a:rPr>
              <a:t>作成していただいて問題ありません</a:t>
            </a:r>
            <a:r>
              <a:rPr lang="ja-JP" altLang="ja-JP" dirty="0">
                <a:solidFill>
                  <a:srgbClr val="FF0000"/>
                </a:solidFill>
              </a:rPr>
              <a:t>。 </a:t>
            </a:r>
            <a:r>
              <a:rPr lang="ja-JP" altLang="en-US" dirty="0">
                <a:solidFill>
                  <a:srgbClr val="FF0000"/>
                </a:solidFill>
              </a:rPr>
              <a:t>（最大２スライドまで）</a:t>
            </a:r>
            <a:endParaRPr lang="en-US" altLang="ja-JP" dirty="0">
              <a:solidFill>
                <a:srgbClr val="FF0000"/>
              </a:solidFill>
            </a:endParaRPr>
          </a:p>
          <a:p>
            <a:pPr lvl="0"/>
            <a:endParaRPr lang="en-US" altLang="ja-JP" dirty="0">
              <a:solidFill>
                <a:srgbClr val="FF0000"/>
              </a:solidFill>
            </a:endParaRPr>
          </a:p>
          <a:p>
            <a:pPr lvl="0"/>
            <a:r>
              <a:rPr lang="ja-JP" altLang="en-US" dirty="0">
                <a:solidFill>
                  <a:srgbClr val="FF0000"/>
                </a:solidFill>
              </a:rPr>
              <a:t>＜記入内容</a:t>
            </a:r>
            <a:r>
              <a:rPr lang="en-US" altLang="ja-JP" dirty="0">
                <a:solidFill>
                  <a:srgbClr val="FF0000"/>
                </a:solidFill>
              </a:rPr>
              <a:t> </a:t>
            </a:r>
            <a:r>
              <a:rPr lang="ja-JP" altLang="en-US" dirty="0">
                <a:solidFill>
                  <a:srgbClr val="FF0000"/>
                </a:solidFill>
              </a:rPr>
              <a:t>例＞</a:t>
            </a:r>
            <a:br>
              <a:rPr lang="en-US" altLang="ja-JP" dirty="0">
                <a:solidFill>
                  <a:srgbClr val="FF0000"/>
                </a:solidFill>
              </a:rPr>
            </a:br>
            <a:r>
              <a:rPr lang="en-US" altLang="ja-JP" dirty="0">
                <a:solidFill>
                  <a:srgbClr val="FF0000"/>
                </a:solidFill>
              </a:rPr>
              <a:t>【</a:t>
            </a:r>
            <a:r>
              <a:rPr lang="ja-JP" altLang="en-US" dirty="0">
                <a:solidFill>
                  <a:srgbClr val="FF0000"/>
                </a:solidFill>
              </a:rPr>
              <a:t>事業者部門、市民・学生部門（共通）</a:t>
            </a:r>
            <a:r>
              <a:rPr lang="en-US" altLang="ja-JP" dirty="0">
                <a:solidFill>
                  <a:srgbClr val="FF0000"/>
                </a:solidFill>
              </a:rPr>
              <a:t>】</a:t>
            </a:r>
          </a:p>
          <a:p>
            <a:pPr lvl="0"/>
            <a:r>
              <a:rPr lang="en-US" altLang="ja-JP" dirty="0">
                <a:solidFill>
                  <a:srgbClr val="FF0000"/>
                </a:solidFill>
              </a:rPr>
              <a:t>-</a:t>
            </a:r>
            <a:r>
              <a:rPr lang="ja-JP" altLang="en-US" dirty="0">
                <a:solidFill>
                  <a:srgbClr val="FF0000"/>
                </a:solidFill>
              </a:rPr>
              <a:t>取り組み前の課題（外的要因・内的要因）</a:t>
            </a:r>
            <a:br>
              <a:rPr lang="en-US" altLang="ja-JP" dirty="0">
                <a:solidFill>
                  <a:srgbClr val="FF0000"/>
                </a:solidFill>
              </a:rPr>
            </a:br>
            <a:r>
              <a:rPr lang="en-US" altLang="ja-JP" dirty="0">
                <a:solidFill>
                  <a:srgbClr val="FF0000"/>
                </a:solidFill>
              </a:rPr>
              <a:t>-</a:t>
            </a:r>
            <a:r>
              <a:rPr lang="ja-JP" altLang="en-US" dirty="0">
                <a:solidFill>
                  <a:srgbClr val="FF0000"/>
                </a:solidFill>
              </a:rPr>
              <a:t>なぜその取り組みが必要だったのか </a:t>
            </a:r>
            <a:br>
              <a:rPr lang="en-US" altLang="ja-JP" dirty="0">
                <a:solidFill>
                  <a:srgbClr val="FF0000"/>
                </a:solidFill>
              </a:rPr>
            </a:br>
            <a:r>
              <a:rPr lang="en-US" altLang="ja-JP" dirty="0">
                <a:solidFill>
                  <a:srgbClr val="FF0000"/>
                </a:solidFill>
              </a:rPr>
              <a:t>-</a:t>
            </a:r>
            <a:r>
              <a:rPr lang="ja-JP" altLang="en-US" dirty="0">
                <a:solidFill>
                  <a:srgbClr val="FF0000"/>
                </a:solidFill>
              </a:rPr>
              <a:t>課題解決により得られると予想したもの </a:t>
            </a:r>
            <a:br>
              <a:rPr lang="en-US" altLang="ja-JP" dirty="0">
                <a:solidFill>
                  <a:srgbClr val="FF0000"/>
                </a:solidFill>
              </a:rPr>
            </a:br>
            <a:r>
              <a:rPr lang="en-US" altLang="ja-JP" dirty="0">
                <a:solidFill>
                  <a:srgbClr val="FF0000"/>
                </a:solidFill>
              </a:rPr>
              <a:t>-</a:t>
            </a:r>
            <a:r>
              <a:rPr lang="ja-JP" altLang="en-US" dirty="0">
                <a:solidFill>
                  <a:srgbClr val="FF0000"/>
                </a:solidFill>
              </a:rPr>
              <a:t>将来の組織形成にどのように役立てる目的があったか </a:t>
            </a:r>
            <a:br>
              <a:rPr lang="en-US" altLang="ja-JP" dirty="0">
                <a:solidFill>
                  <a:srgbClr val="FF0000"/>
                </a:solidFill>
              </a:rPr>
            </a:br>
            <a:r>
              <a:rPr lang="en-US" altLang="ja-JP" dirty="0">
                <a:solidFill>
                  <a:srgbClr val="FF0000"/>
                </a:solidFill>
              </a:rPr>
              <a:t>-</a:t>
            </a:r>
            <a:r>
              <a:rPr lang="ja-JP" altLang="en-US" dirty="0">
                <a:solidFill>
                  <a:srgbClr val="FF0000"/>
                </a:solidFill>
              </a:rPr>
              <a:t>取り組みの必然性・タイミング　など</a:t>
            </a:r>
            <a:endParaRPr lang="en-US" altLang="ja-JP" dirty="0">
              <a:solidFill>
                <a:srgbClr val="FF0000"/>
              </a:solidFill>
            </a:endParaRPr>
          </a:p>
        </p:txBody>
      </p:sp>
    </p:spTree>
    <p:extLst>
      <p:ext uri="{BB962C8B-B14F-4D97-AF65-F5344CB8AC3E}">
        <p14:creationId xmlns:p14="http://schemas.microsoft.com/office/powerpoint/2010/main" val="19316494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7"/>
          <p:cNvSpPr txBox="1">
            <a:spLocks noGrp="1"/>
          </p:cNvSpPr>
          <p:nvPr>
            <p:ph type="sldNum" idx="12"/>
          </p:nvPr>
        </p:nvSpPr>
        <p:spPr>
          <a:xfrm>
            <a:off x="8" y="4749892"/>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Clr>
                <a:srgbClr val="000000"/>
              </a:buClr>
              <a:buSzPts val="1100"/>
              <a:buFont typeface="Arial"/>
              <a:buNone/>
            </a:pPr>
            <a:fld id="{00000000-1234-1234-1234-123412341234}" type="slidenum">
              <a:rPr lang="en-US" altLang="ja-JP"/>
              <a:t>6</a:t>
            </a:fld>
            <a:endParaRPr/>
          </a:p>
        </p:txBody>
      </p:sp>
      <p:sp>
        <p:nvSpPr>
          <p:cNvPr id="104" name="Google Shape;104;p7"/>
          <p:cNvSpPr txBox="1">
            <a:spLocks noGrp="1"/>
          </p:cNvSpPr>
          <p:nvPr>
            <p:ph type="title"/>
          </p:nvPr>
        </p:nvSpPr>
        <p:spPr>
          <a:xfrm>
            <a:off x="217325" y="168559"/>
            <a:ext cx="8520600" cy="3936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800"/>
              <a:buNone/>
            </a:pPr>
            <a:r>
              <a:rPr lang="en-US" altLang="ja-JP" dirty="0">
                <a:latin typeface="Arial"/>
                <a:cs typeface="Arial"/>
                <a:sym typeface="Arial"/>
              </a:rPr>
              <a:t>【</a:t>
            </a:r>
            <a:r>
              <a:rPr lang="ja-JP" altLang="en-US" dirty="0">
                <a:latin typeface="Arial"/>
                <a:cs typeface="Arial"/>
                <a:sym typeface="Arial"/>
              </a:rPr>
              <a:t>任意</a:t>
            </a:r>
            <a:r>
              <a:rPr lang="en-US" altLang="ja-JP" dirty="0">
                <a:latin typeface="Arial"/>
                <a:cs typeface="Arial"/>
                <a:sym typeface="Arial"/>
              </a:rPr>
              <a:t>】</a:t>
            </a:r>
            <a:r>
              <a:rPr lang="ja-JP" altLang="en-US" dirty="0">
                <a:latin typeface="Arial"/>
                <a:cs typeface="Arial"/>
                <a:sym typeface="Arial"/>
              </a:rPr>
              <a:t>革新のポイント</a:t>
            </a:r>
            <a:br>
              <a:rPr lang="ja-JP" dirty="0"/>
            </a:br>
            <a:endParaRPr dirty="0"/>
          </a:p>
        </p:txBody>
      </p:sp>
      <p:sp>
        <p:nvSpPr>
          <p:cNvPr id="105" name="Google Shape;105;p7"/>
          <p:cNvSpPr txBox="1"/>
          <p:nvPr/>
        </p:nvSpPr>
        <p:spPr>
          <a:xfrm>
            <a:off x="217325" y="861238"/>
            <a:ext cx="8433719" cy="289305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ja-JP" altLang="en-US" dirty="0">
                <a:solidFill>
                  <a:srgbClr val="FF0000"/>
                </a:solidFill>
              </a:rPr>
              <a:t>独自の工夫や、他の地域・分野・企業・団体への展開可能性、再現性、今後の発展性、得られた教訓など記入ください。</a:t>
            </a:r>
            <a:endParaRPr lang="en-US" altLang="ja-JP" sz="1400" b="0" i="0" u="none" strike="noStrike" cap="none" dirty="0">
              <a:solidFill>
                <a:srgbClr val="FF0000"/>
              </a:solidFill>
              <a:latin typeface="Arial"/>
              <a:ea typeface="Arial"/>
              <a:cs typeface="Arial"/>
              <a:sym typeface="Arial"/>
            </a:endParaRPr>
          </a:p>
          <a:p>
            <a:pPr lvl="0"/>
            <a:r>
              <a:rPr lang="ja-JP" altLang="ja-JP" dirty="0">
                <a:solidFill>
                  <a:srgbClr val="FF0000"/>
                </a:solidFill>
              </a:rPr>
              <a:t>図・画像等を用いて</a:t>
            </a:r>
            <a:r>
              <a:rPr lang="ja-JP" altLang="en-US" dirty="0">
                <a:solidFill>
                  <a:srgbClr val="FF0000"/>
                </a:solidFill>
              </a:rPr>
              <a:t>作成していただいて問題ありません</a:t>
            </a:r>
            <a:r>
              <a:rPr lang="ja-JP" altLang="ja-JP" dirty="0">
                <a:solidFill>
                  <a:srgbClr val="FF0000"/>
                </a:solidFill>
              </a:rPr>
              <a:t>。</a:t>
            </a:r>
            <a:r>
              <a:rPr lang="ja-JP" altLang="en-US" dirty="0">
                <a:solidFill>
                  <a:srgbClr val="FF0000"/>
                </a:solidFill>
              </a:rPr>
              <a:t> （最大</a:t>
            </a:r>
            <a:r>
              <a:rPr lang="en-US" altLang="ja-JP" dirty="0">
                <a:solidFill>
                  <a:srgbClr val="FF0000"/>
                </a:solidFill>
              </a:rPr>
              <a:t>2</a:t>
            </a:r>
            <a:r>
              <a:rPr lang="ja-JP" altLang="en-US" dirty="0">
                <a:solidFill>
                  <a:srgbClr val="FF0000"/>
                </a:solidFill>
              </a:rPr>
              <a:t>スライド）</a:t>
            </a:r>
            <a:endParaRPr lang="en-US" altLang="ja-JP" dirty="0">
              <a:solidFill>
                <a:srgbClr val="FF0000"/>
              </a:solidFill>
            </a:endParaRPr>
          </a:p>
          <a:p>
            <a:pPr lvl="0"/>
            <a:endParaRPr lang="en-US" altLang="ja-JP" dirty="0">
              <a:solidFill>
                <a:srgbClr val="FF0000"/>
              </a:solidFill>
            </a:endParaRPr>
          </a:p>
          <a:p>
            <a:pPr marL="0" marR="0" lvl="0" indent="0" algn="l" rtl="0">
              <a:lnSpc>
                <a:spcPct val="100000"/>
              </a:lnSpc>
              <a:spcBef>
                <a:spcPts val="0"/>
              </a:spcBef>
              <a:spcAft>
                <a:spcPts val="0"/>
              </a:spcAft>
              <a:buNone/>
            </a:pPr>
            <a:r>
              <a:rPr lang="ja-JP" altLang="en-US" dirty="0">
                <a:solidFill>
                  <a:srgbClr val="FF0000"/>
                </a:solidFill>
              </a:rPr>
              <a:t>＜記入内容</a:t>
            </a:r>
            <a:r>
              <a:rPr lang="en-US" altLang="ja-JP" dirty="0">
                <a:solidFill>
                  <a:srgbClr val="FF0000"/>
                </a:solidFill>
              </a:rPr>
              <a:t> </a:t>
            </a:r>
            <a:r>
              <a:rPr lang="ja-JP" altLang="en-US" dirty="0">
                <a:solidFill>
                  <a:srgbClr val="FF0000"/>
                </a:solidFill>
              </a:rPr>
              <a:t>例＞</a:t>
            </a:r>
            <a:endParaRPr lang="en-US" altLang="ja-JP" dirty="0">
              <a:solidFill>
                <a:srgbClr val="FF0000"/>
              </a:solidFill>
            </a:endParaRPr>
          </a:p>
          <a:p>
            <a:pPr marL="0" marR="0" lvl="0" indent="0" algn="l" rtl="0">
              <a:lnSpc>
                <a:spcPct val="100000"/>
              </a:lnSpc>
              <a:spcBef>
                <a:spcPts val="0"/>
              </a:spcBef>
              <a:spcAft>
                <a:spcPts val="0"/>
              </a:spcAft>
              <a:buNone/>
            </a:pPr>
            <a:r>
              <a:rPr lang="en-US" altLang="ja-JP" dirty="0">
                <a:solidFill>
                  <a:srgbClr val="FF0000"/>
                </a:solidFill>
              </a:rPr>
              <a:t>【</a:t>
            </a:r>
            <a:r>
              <a:rPr lang="ja-JP" altLang="en-US" dirty="0">
                <a:solidFill>
                  <a:srgbClr val="FF0000"/>
                </a:solidFill>
              </a:rPr>
              <a:t>事業部門、市民・学生部門共通</a:t>
            </a:r>
            <a:r>
              <a:rPr lang="en-US" altLang="ja-JP" dirty="0">
                <a:solidFill>
                  <a:srgbClr val="FF0000"/>
                </a:solidFill>
              </a:rPr>
              <a:t>】</a:t>
            </a:r>
            <a:br>
              <a:rPr lang="en-US" altLang="ja-JP" dirty="0">
                <a:solidFill>
                  <a:srgbClr val="FF0000"/>
                </a:solidFill>
              </a:rPr>
            </a:br>
            <a:r>
              <a:rPr lang="en-US" altLang="ja-JP" dirty="0">
                <a:solidFill>
                  <a:srgbClr val="FF0000"/>
                </a:solidFill>
              </a:rPr>
              <a:t>-</a:t>
            </a:r>
            <a:r>
              <a:rPr lang="ja-JP" altLang="en-US" dirty="0">
                <a:solidFill>
                  <a:srgbClr val="FF0000"/>
                </a:solidFill>
              </a:rPr>
              <a:t>取組の独自性や革新的な要素</a:t>
            </a:r>
            <a:endParaRPr lang="en-US" altLang="ja-JP" dirty="0">
              <a:solidFill>
                <a:srgbClr val="FF0000"/>
              </a:solidFill>
            </a:endParaRPr>
          </a:p>
          <a:p>
            <a:r>
              <a:rPr lang="en-US" altLang="ja-JP" dirty="0">
                <a:solidFill>
                  <a:srgbClr val="FF0000"/>
                </a:solidFill>
              </a:rPr>
              <a:t>-</a:t>
            </a:r>
            <a:r>
              <a:rPr lang="ja-JP" altLang="en-US" dirty="0">
                <a:solidFill>
                  <a:srgbClr val="FF0000"/>
                </a:solidFill>
              </a:rPr>
              <a:t>他部門・他組織への展開（波及）可能性</a:t>
            </a:r>
          </a:p>
          <a:p>
            <a:r>
              <a:rPr lang="en-US" altLang="ja-JP" dirty="0">
                <a:solidFill>
                  <a:srgbClr val="FF0000"/>
                </a:solidFill>
              </a:rPr>
              <a:t>-</a:t>
            </a:r>
            <a:r>
              <a:rPr lang="ja-JP" altLang="en-US" dirty="0">
                <a:solidFill>
                  <a:srgbClr val="FF0000"/>
                </a:solidFill>
              </a:rPr>
              <a:t>持続的な改善の仕組み</a:t>
            </a:r>
          </a:p>
          <a:p>
            <a:r>
              <a:rPr lang="en-US" altLang="ja-JP" dirty="0">
                <a:solidFill>
                  <a:srgbClr val="FF0000"/>
                </a:solidFill>
              </a:rPr>
              <a:t>-</a:t>
            </a:r>
            <a:r>
              <a:rPr lang="ja-JP" altLang="en-US" dirty="0">
                <a:solidFill>
                  <a:srgbClr val="FF0000"/>
                </a:solidFill>
              </a:rPr>
              <a:t>普及・展開における工夫</a:t>
            </a:r>
          </a:p>
          <a:p>
            <a:r>
              <a:rPr lang="en-US" altLang="ja-JP" dirty="0">
                <a:solidFill>
                  <a:srgbClr val="FF0000"/>
                </a:solidFill>
              </a:rPr>
              <a:t>-</a:t>
            </a:r>
            <a:r>
              <a:rPr lang="ja-JP" altLang="en-US" dirty="0">
                <a:solidFill>
                  <a:srgbClr val="FF0000"/>
                </a:solidFill>
              </a:rPr>
              <a:t>今後の発展計画、可能性</a:t>
            </a:r>
            <a:endParaRPr lang="en-US" altLang="ja-JP" dirty="0">
              <a:solidFill>
                <a:srgbClr val="FF0000"/>
              </a:solidFill>
            </a:endParaRPr>
          </a:p>
          <a:p>
            <a:r>
              <a:rPr lang="en-US" altLang="ja-JP" dirty="0">
                <a:solidFill>
                  <a:srgbClr val="FF0000"/>
                </a:solidFill>
              </a:rPr>
              <a:t>-</a:t>
            </a:r>
            <a:r>
              <a:rPr lang="ja-JP" altLang="en-US" dirty="0">
                <a:solidFill>
                  <a:srgbClr val="FF0000"/>
                </a:solidFill>
              </a:rPr>
              <a:t>得られた知見・教訓</a:t>
            </a:r>
          </a:p>
          <a:p>
            <a:pPr marL="0" marR="0" lvl="0" indent="0" algn="l" rtl="0">
              <a:lnSpc>
                <a:spcPct val="100000"/>
              </a:lnSpc>
              <a:spcBef>
                <a:spcPts val="0"/>
              </a:spcBef>
              <a:spcAft>
                <a:spcPts val="0"/>
              </a:spcAft>
              <a:buNone/>
            </a:pPr>
            <a:endParaRPr lang="ja-JP" altLang="en-US" sz="1400" b="1" i="0" u="none" strike="noStrike" cap="none" dirty="0">
              <a:solidFill>
                <a:srgbClr val="FF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277</TotalTime>
  <Words>686</Words>
  <Application>Microsoft Office PowerPoint</Application>
  <PresentationFormat>画面に合わせる (16:9)</PresentationFormat>
  <Paragraphs>72</Paragraphs>
  <Slides>6</Slides>
  <Notes>6</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6</vt:i4>
      </vt:variant>
    </vt:vector>
  </HeadingPairs>
  <TitlesOfParts>
    <vt:vector size="9" baseType="lpstr">
      <vt:lpstr>HiraKakuPro-W3</vt:lpstr>
      <vt:lpstr>Arial</vt:lpstr>
      <vt:lpstr>Simple Light</vt:lpstr>
      <vt:lpstr>PowerPoint プレゼンテーション</vt:lpstr>
      <vt:lpstr>取り組みの内容</vt:lpstr>
      <vt:lpstr>成果、反応（想定される効果） </vt:lpstr>
      <vt:lpstr>【任意】概要</vt:lpstr>
      <vt:lpstr>【任意】目的や背景</vt:lpstr>
      <vt:lpstr>【任意】革新のポイント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5993</dc:creator>
  <cp:lastModifiedBy>5220</cp:lastModifiedBy>
  <cp:revision>37</cp:revision>
  <dcterms:modified xsi:type="dcterms:W3CDTF">2026-06-24T07:34:46Z</dcterms:modified>
</cp:coreProperties>
</file>